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825500" rtl="0" fontAlgn="auto" latinLnBrk="0" hangingPunct="0">
      <a:lnSpc>
        <a:spcPct val="100000"/>
      </a:lnSpc>
      <a:spcBef>
        <a:spcPts val="3900"/>
      </a:spcBef>
      <a:spcAft>
        <a:spcPts val="0"/>
      </a:spcAft>
      <a:buClrTx/>
      <a:buSzTx/>
      <a:buFontTx/>
      <a:buNone/>
      <a:tabLst/>
      <a:defRPr b="0" baseline="0" cap="none" i="0" spc="0" strike="noStrike" sz="4800" u="none" kumimoji="0" normalizeH="0">
        <a:ln>
          <a:noFill/>
        </a:ln>
        <a:solidFill>
          <a:srgbClr val="838787"/>
        </a:solidFill>
        <a:effectLst/>
        <a:uFillTx/>
        <a:latin typeface="Avenir Next Medium"/>
        <a:ea typeface="Avenir Next Medium"/>
        <a:cs typeface="Avenir Next Medium"/>
        <a:sym typeface="Avenir Next Medium"/>
      </a:defRPr>
    </a:lvl1pPr>
    <a:lvl2pPr marL="0" marR="0" indent="0" algn="l" defTabSz="825500" rtl="0" fontAlgn="auto" latinLnBrk="0" hangingPunct="0">
      <a:lnSpc>
        <a:spcPct val="100000"/>
      </a:lnSpc>
      <a:spcBef>
        <a:spcPts val="3900"/>
      </a:spcBef>
      <a:spcAft>
        <a:spcPts val="0"/>
      </a:spcAft>
      <a:buClrTx/>
      <a:buSzTx/>
      <a:buFontTx/>
      <a:buNone/>
      <a:tabLst/>
      <a:defRPr b="0" baseline="0" cap="none" i="0" spc="0" strike="noStrike" sz="4800" u="none" kumimoji="0" normalizeH="0">
        <a:ln>
          <a:noFill/>
        </a:ln>
        <a:solidFill>
          <a:srgbClr val="838787"/>
        </a:solidFill>
        <a:effectLst/>
        <a:uFillTx/>
        <a:latin typeface="Avenir Next Medium"/>
        <a:ea typeface="Avenir Next Medium"/>
        <a:cs typeface="Avenir Next Medium"/>
        <a:sym typeface="Avenir Next Medium"/>
      </a:defRPr>
    </a:lvl2pPr>
    <a:lvl3pPr marL="0" marR="0" indent="0" algn="l" defTabSz="825500" rtl="0" fontAlgn="auto" latinLnBrk="0" hangingPunct="0">
      <a:lnSpc>
        <a:spcPct val="100000"/>
      </a:lnSpc>
      <a:spcBef>
        <a:spcPts val="3900"/>
      </a:spcBef>
      <a:spcAft>
        <a:spcPts val="0"/>
      </a:spcAft>
      <a:buClrTx/>
      <a:buSzTx/>
      <a:buFontTx/>
      <a:buNone/>
      <a:tabLst/>
      <a:defRPr b="0" baseline="0" cap="none" i="0" spc="0" strike="noStrike" sz="4800" u="none" kumimoji="0" normalizeH="0">
        <a:ln>
          <a:noFill/>
        </a:ln>
        <a:solidFill>
          <a:srgbClr val="838787"/>
        </a:solidFill>
        <a:effectLst/>
        <a:uFillTx/>
        <a:latin typeface="Avenir Next Medium"/>
        <a:ea typeface="Avenir Next Medium"/>
        <a:cs typeface="Avenir Next Medium"/>
        <a:sym typeface="Avenir Next Medium"/>
      </a:defRPr>
    </a:lvl3pPr>
    <a:lvl4pPr marL="0" marR="0" indent="0" algn="l" defTabSz="825500" rtl="0" fontAlgn="auto" latinLnBrk="0" hangingPunct="0">
      <a:lnSpc>
        <a:spcPct val="100000"/>
      </a:lnSpc>
      <a:spcBef>
        <a:spcPts val="3900"/>
      </a:spcBef>
      <a:spcAft>
        <a:spcPts val="0"/>
      </a:spcAft>
      <a:buClrTx/>
      <a:buSzTx/>
      <a:buFontTx/>
      <a:buNone/>
      <a:tabLst/>
      <a:defRPr b="0" baseline="0" cap="none" i="0" spc="0" strike="noStrike" sz="4800" u="none" kumimoji="0" normalizeH="0">
        <a:ln>
          <a:noFill/>
        </a:ln>
        <a:solidFill>
          <a:srgbClr val="838787"/>
        </a:solidFill>
        <a:effectLst/>
        <a:uFillTx/>
        <a:latin typeface="Avenir Next Medium"/>
        <a:ea typeface="Avenir Next Medium"/>
        <a:cs typeface="Avenir Next Medium"/>
        <a:sym typeface="Avenir Next Medium"/>
      </a:defRPr>
    </a:lvl4pPr>
    <a:lvl5pPr marL="0" marR="0" indent="0" algn="l" defTabSz="825500" rtl="0" fontAlgn="auto" latinLnBrk="0" hangingPunct="0">
      <a:lnSpc>
        <a:spcPct val="100000"/>
      </a:lnSpc>
      <a:spcBef>
        <a:spcPts val="3900"/>
      </a:spcBef>
      <a:spcAft>
        <a:spcPts val="0"/>
      </a:spcAft>
      <a:buClrTx/>
      <a:buSzTx/>
      <a:buFontTx/>
      <a:buNone/>
      <a:tabLst/>
      <a:defRPr b="0" baseline="0" cap="none" i="0" spc="0" strike="noStrike" sz="4800" u="none" kumimoji="0" normalizeH="0">
        <a:ln>
          <a:noFill/>
        </a:ln>
        <a:solidFill>
          <a:srgbClr val="838787"/>
        </a:solidFill>
        <a:effectLst/>
        <a:uFillTx/>
        <a:latin typeface="Avenir Next Medium"/>
        <a:ea typeface="Avenir Next Medium"/>
        <a:cs typeface="Avenir Next Medium"/>
        <a:sym typeface="Avenir Next Medium"/>
      </a:defRPr>
    </a:lvl5pPr>
    <a:lvl6pPr marL="0" marR="0" indent="0" algn="l" defTabSz="825500" rtl="0" fontAlgn="auto" latinLnBrk="0" hangingPunct="0">
      <a:lnSpc>
        <a:spcPct val="100000"/>
      </a:lnSpc>
      <a:spcBef>
        <a:spcPts val="3900"/>
      </a:spcBef>
      <a:spcAft>
        <a:spcPts val="0"/>
      </a:spcAft>
      <a:buClrTx/>
      <a:buSzTx/>
      <a:buFontTx/>
      <a:buNone/>
      <a:tabLst/>
      <a:defRPr b="0" baseline="0" cap="none" i="0" spc="0" strike="noStrike" sz="4800" u="none" kumimoji="0" normalizeH="0">
        <a:ln>
          <a:noFill/>
        </a:ln>
        <a:solidFill>
          <a:srgbClr val="838787"/>
        </a:solidFill>
        <a:effectLst/>
        <a:uFillTx/>
        <a:latin typeface="Avenir Next Medium"/>
        <a:ea typeface="Avenir Next Medium"/>
        <a:cs typeface="Avenir Next Medium"/>
        <a:sym typeface="Avenir Next Medium"/>
      </a:defRPr>
    </a:lvl6pPr>
    <a:lvl7pPr marL="0" marR="0" indent="0" algn="l" defTabSz="825500" rtl="0" fontAlgn="auto" latinLnBrk="0" hangingPunct="0">
      <a:lnSpc>
        <a:spcPct val="100000"/>
      </a:lnSpc>
      <a:spcBef>
        <a:spcPts val="3900"/>
      </a:spcBef>
      <a:spcAft>
        <a:spcPts val="0"/>
      </a:spcAft>
      <a:buClrTx/>
      <a:buSzTx/>
      <a:buFontTx/>
      <a:buNone/>
      <a:tabLst/>
      <a:defRPr b="0" baseline="0" cap="none" i="0" spc="0" strike="noStrike" sz="4800" u="none" kumimoji="0" normalizeH="0">
        <a:ln>
          <a:noFill/>
        </a:ln>
        <a:solidFill>
          <a:srgbClr val="838787"/>
        </a:solidFill>
        <a:effectLst/>
        <a:uFillTx/>
        <a:latin typeface="Avenir Next Medium"/>
        <a:ea typeface="Avenir Next Medium"/>
        <a:cs typeface="Avenir Next Medium"/>
        <a:sym typeface="Avenir Next Medium"/>
      </a:defRPr>
    </a:lvl7pPr>
    <a:lvl8pPr marL="0" marR="0" indent="0" algn="l" defTabSz="825500" rtl="0" fontAlgn="auto" latinLnBrk="0" hangingPunct="0">
      <a:lnSpc>
        <a:spcPct val="100000"/>
      </a:lnSpc>
      <a:spcBef>
        <a:spcPts val="3900"/>
      </a:spcBef>
      <a:spcAft>
        <a:spcPts val="0"/>
      </a:spcAft>
      <a:buClrTx/>
      <a:buSzTx/>
      <a:buFontTx/>
      <a:buNone/>
      <a:tabLst/>
      <a:defRPr b="0" baseline="0" cap="none" i="0" spc="0" strike="noStrike" sz="4800" u="none" kumimoji="0" normalizeH="0">
        <a:ln>
          <a:noFill/>
        </a:ln>
        <a:solidFill>
          <a:srgbClr val="838787"/>
        </a:solidFill>
        <a:effectLst/>
        <a:uFillTx/>
        <a:latin typeface="Avenir Next Medium"/>
        <a:ea typeface="Avenir Next Medium"/>
        <a:cs typeface="Avenir Next Medium"/>
        <a:sym typeface="Avenir Next Medium"/>
      </a:defRPr>
    </a:lvl8pPr>
    <a:lvl9pPr marL="0" marR="0" indent="0" algn="l" defTabSz="825500" rtl="0" fontAlgn="auto" latinLnBrk="0" hangingPunct="0">
      <a:lnSpc>
        <a:spcPct val="100000"/>
      </a:lnSpc>
      <a:spcBef>
        <a:spcPts val="3900"/>
      </a:spcBef>
      <a:spcAft>
        <a:spcPts val="0"/>
      </a:spcAft>
      <a:buClrTx/>
      <a:buSzTx/>
      <a:buFontTx/>
      <a:buNone/>
      <a:tabLst/>
      <a:defRPr b="0" baseline="0" cap="none" i="0" spc="0" strike="noStrike" sz="4800" u="none" kumimoji="0" normalizeH="0">
        <a:ln>
          <a:noFill/>
        </a:ln>
        <a:solidFill>
          <a:srgbClr val="838787"/>
        </a:solidFill>
        <a:effectLst/>
        <a:uFillTx/>
        <a:latin typeface="Avenir Next Medium"/>
        <a:ea typeface="Avenir Next Medium"/>
        <a:cs typeface="Avenir Next Medium"/>
        <a:sym typeface="Avenir Next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b="def" i="def"/>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83" name="Shape 183"/>
          <p:cNvSpPr/>
          <p:nvPr>
            <p:ph type="sldImg"/>
          </p:nvPr>
        </p:nvSpPr>
        <p:spPr>
          <a:xfrm>
            <a:off x="1143000" y="685800"/>
            <a:ext cx="4572000" cy="3429000"/>
          </a:xfrm>
          <a:prstGeom prst="rect">
            <a:avLst/>
          </a:prstGeom>
        </p:spPr>
        <p:txBody>
          <a:bodyPr/>
          <a:lstStyle/>
          <a:p>
            <a:pPr/>
          </a:p>
        </p:txBody>
      </p:sp>
      <p:sp>
        <p:nvSpPr>
          <p:cNvPr id="184" name="Shape 18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p:bg>
      <p:bgPr>
        <a:solidFill>
          <a:srgbClr val="222222"/>
        </a:solidFill>
      </p:bgPr>
    </p:bg>
    <p:spTree>
      <p:nvGrpSpPr>
        <p:cNvPr id="1" name=""/>
        <p:cNvGrpSpPr/>
        <p:nvPr/>
      </p:nvGrpSpPr>
      <p:grpSpPr>
        <a:xfrm>
          <a:off x="0" y="0"/>
          <a:ext cx="0" cy="0"/>
          <a:chOff x="0" y="0"/>
          <a:chExt cx="0" cy="0"/>
        </a:xfrm>
      </p:grpSpPr>
      <p:sp>
        <p:nvSpPr>
          <p:cNvPr id="12" name="Line"/>
          <p:cNvSpPr/>
          <p:nvPr/>
        </p:nvSpPr>
        <p:spPr>
          <a:xfrm flipV="1">
            <a:off x="762000" y="8635632"/>
            <a:ext cx="22859999" cy="369"/>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13" name="Title Text"/>
          <p:cNvSpPr txBox="1"/>
          <p:nvPr>
            <p:ph type="title"/>
          </p:nvPr>
        </p:nvSpPr>
        <p:spPr>
          <a:xfrm>
            <a:off x="762000" y="9042400"/>
            <a:ext cx="22860000" cy="3810000"/>
          </a:xfrm>
          <a:prstGeom prst="rect">
            <a:avLst/>
          </a:prstGeom>
        </p:spPr>
        <p:txBody>
          <a:bodyPr/>
          <a:lstStyle>
            <a:lvl1pPr>
              <a:spcBef>
                <a:spcPts val="0"/>
              </a:spcBef>
              <a:defRPr sz="30300"/>
            </a:lvl1pPr>
          </a:lstStyle>
          <a:p>
            <a:pPr/>
            <a:r>
              <a:t>Title Text</a:t>
            </a:r>
          </a:p>
        </p:txBody>
      </p:sp>
      <p:sp>
        <p:nvSpPr>
          <p:cNvPr id="14" name="Body Level One…"/>
          <p:cNvSpPr txBox="1"/>
          <p:nvPr>
            <p:ph type="body" sz="quarter" idx="1"/>
          </p:nvPr>
        </p:nvSpPr>
        <p:spPr>
          <a:xfrm>
            <a:off x="762000" y="5994400"/>
            <a:ext cx="22860000" cy="2540000"/>
          </a:xfrm>
          <a:prstGeom prst="rect">
            <a:avLst/>
          </a:prstGeom>
        </p:spPr>
        <p:txBody>
          <a:bodyPr anchor="b"/>
          <a:lstStyle>
            <a:lvl1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1pPr>
            <a:lvl2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2pPr>
            <a:lvl3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3pPr>
            <a:lvl4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4pPr>
            <a:lvl5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5pPr>
          </a:lstStyle>
          <a:p>
            <a:pPr/>
            <a:r>
              <a:t>Body Level One</a:t>
            </a:r>
          </a:p>
          <a:p>
            <a:pPr lvl="1"/>
            <a:r>
              <a:t>Body Level Two</a:t>
            </a:r>
          </a:p>
          <a:p>
            <a:pPr lvl="2"/>
            <a:r>
              <a:t>Body Level Three</a:t>
            </a:r>
          </a:p>
          <a:p>
            <a:pPr lvl="3"/>
            <a:r>
              <a:t>Body Level Four</a:t>
            </a:r>
          </a:p>
          <a:p>
            <a:pPr lvl="4"/>
            <a:r>
              <a:t>Body Level Five</a:t>
            </a:r>
          </a:p>
        </p:txBody>
      </p:sp>
      <p:sp>
        <p:nvSpPr>
          <p:cNvPr id="15" name="Slide Number"/>
          <p:cNvSpPr txBox="1"/>
          <p:nvPr>
            <p:ph type="sldNum" sz="quarter" idx="2"/>
          </p:nvPr>
        </p:nvSpPr>
        <p:spPr>
          <a:xfrm>
            <a:off x="23063200" y="609600"/>
            <a:ext cx="553195"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Small">
    <p:bg>
      <p:bgPr>
        <a:solidFill>
          <a:srgbClr val="222222"/>
        </a:solidFill>
      </p:bgPr>
    </p:bg>
    <p:spTree>
      <p:nvGrpSpPr>
        <p:cNvPr id="1" name=""/>
        <p:cNvGrpSpPr/>
        <p:nvPr/>
      </p:nvGrpSpPr>
      <p:grpSpPr>
        <a:xfrm>
          <a:off x="0" y="0"/>
          <a:ext cx="0" cy="0"/>
          <a:chOff x="0" y="0"/>
          <a:chExt cx="0" cy="0"/>
        </a:xfrm>
      </p:grpSpPr>
      <p:sp>
        <p:nvSpPr>
          <p:cNvPr id="102" name="Text"/>
          <p:cNvSpPr txBox="1"/>
          <p:nvPr>
            <p:ph type="body" sz="quarter" idx="21"/>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Bold"/>
                <a:ea typeface="DIN Alternate Bold"/>
                <a:cs typeface="DIN Alternate Bold"/>
                <a:sym typeface="DIN Alternate Bold"/>
              </a:defRPr>
            </a:lvl1pPr>
          </a:lstStyle>
          <a:p>
            <a:pPr/>
            <a:r>
              <a:t>Text</a:t>
            </a:r>
          </a:p>
        </p:txBody>
      </p:sp>
      <p:sp>
        <p:nvSpPr>
          <p:cNvPr id="103" name="Title Text"/>
          <p:cNvSpPr txBox="1"/>
          <p:nvPr>
            <p:ph type="title"/>
          </p:nvPr>
        </p:nvSpPr>
        <p:spPr>
          <a:xfrm>
            <a:off x="762000" y="2159000"/>
            <a:ext cx="11811000" cy="1016000"/>
          </a:xfrm>
          <a:prstGeom prst="rect">
            <a:avLst/>
          </a:prstGeom>
        </p:spPr>
        <p:txBody>
          <a:bodyPr/>
          <a:lstStyle/>
          <a:p>
            <a:pPr/>
            <a:r>
              <a:t>Title Text</a:t>
            </a:r>
          </a:p>
        </p:txBody>
      </p:sp>
      <p:sp>
        <p:nvSpPr>
          <p:cNvPr id="104" name="Body Level One…"/>
          <p:cNvSpPr txBox="1"/>
          <p:nvPr>
            <p:ph type="body" sz="half" idx="1"/>
          </p:nvPr>
        </p:nvSpPr>
        <p:spPr>
          <a:xfrm>
            <a:off x="762000" y="3860800"/>
            <a:ext cx="11811000" cy="8585200"/>
          </a:xfrm>
          <a:prstGeom prst="rect">
            <a:avLst/>
          </a:prstGeom>
        </p:spPr>
        <p:txBody>
          <a:bodyPr/>
          <a:lstStyle>
            <a:lvl1pPr>
              <a:buClr>
                <a:schemeClr val="accent1"/>
              </a:buClr>
              <a:buChar char="▸"/>
              <a:defRPr sz="4000"/>
            </a:lvl1pPr>
            <a:lvl2pPr>
              <a:buClr>
                <a:schemeClr val="accent1"/>
              </a:buClr>
              <a:buChar char="▸"/>
              <a:defRPr sz="4000"/>
            </a:lvl2pPr>
            <a:lvl3pPr>
              <a:buClr>
                <a:schemeClr val="accent1"/>
              </a:buClr>
              <a:buChar char="▸"/>
              <a:defRPr sz="4000"/>
            </a:lvl3pPr>
            <a:lvl4pPr>
              <a:buClr>
                <a:schemeClr val="accent1"/>
              </a:buClr>
              <a:buChar char="▸"/>
              <a:defRPr sz="4000"/>
            </a:lvl4pPr>
            <a:lvl5pPr>
              <a:buClr>
                <a:schemeClr val="accent1"/>
              </a:buClr>
              <a:buChar char="▸"/>
              <a:defRPr sz="4000"/>
            </a:lvl5pPr>
          </a:lstStyle>
          <a:p>
            <a:pPr/>
            <a:r>
              <a:t>Body Level One</a:t>
            </a:r>
          </a:p>
          <a:p>
            <a:pPr lvl="1"/>
            <a:r>
              <a:t>Body Level Two</a:t>
            </a:r>
          </a:p>
          <a:p>
            <a:pPr lvl="2"/>
            <a:r>
              <a:t>Body Level Three</a:t>
            </a:r>
          </a:p>
          <a:p>
            <a:pPr lvl="3"/>
            <a:r>
              <a:t>Body Level Four</a:t>
            </a:r>
          </a:p>
          <a:p>
            <a:pPr lvl="4"/>
            <a:r>
              <a:t>Body Level Five</a:t>
            </a:r>
          </a:p>
        </p:txBody>
      </p:sp>
      <p:sp>
        <p:nvSpPr>
          <p:cNvPr id="10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Large">
    <p:bg>
      <p:bgPr>
        <a:solidFill>
          <a:srgbClr val="222222"/>
        </a:solidFill>
      </p:bgPr>
    </p:bg>
    <p:spTree>
      <p:nvGrpSpPr>
        <p:cNvPr id="1" name=""/>
        <p:cNvGrpSpPr/>
        <p:nvPr/>
      </p:nvGrpSpPr>
      <p:grpSpPr>
        <a:xfrm>
          <a:off x="0" y="0"/>
          <a:ext cx="0" cy="0"/>
          <a:chOff x="0" y="0"/>
          <a:chExt cx="0" cy="0"/>
        </a:xfrm>
      </p:grpSpPr>
      <p:sp>
        <p:nvSpPr>
          <p:cNvPr id="112" name="Text"/>
          <p:cNvSpPr txBox="1"/>
          <p:nvPr>
            <p:ph type="body" sz="quarter" idx="21"/>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Bold"/>
                <a:ea typeface="DIN Alternate Bold"/>
                <a:cs typeface="DIN Alternate Bold"/>
                <a:sym typeface="DIN Alternate Bold"/>
              </a:defRPr>
            </a:lvl1pPr>
          </a:lstStyle>
          <a:p>
            <a:pPr/>
            <a:r>
              <a:t>Text</a:t>
            </a:r>
          </a:p>
        </p:txBody>
      </p:sp>
      <p:sp>
        <p:nvSpPr>
          <p:cNvPr id="113" name="Title Text"/>
          <p:cNvSpPr txBox="1"/>
          <p:nvPr>
            <p:ph type="title"/>
          </p:nvPr>
        </p:nvSpPr>
        <p:spPr>
          <a:xfrm>
            <a:off x="762000" y="2159000"/>
            <a:ext cx="11811000" cy="1016000"/>
          </a:xfrm>
          <a:prstGeom prst="rect">
            <a:avLst/>
          </a:prstGeom>
        </p:spPr>
        <p:txBody>
          <a:bodyPr/>
          <a:lstStyle/>
          <a:p>
            <a:pPr/>
            <a:r>
              <a:t>Title Text</a:t>
            </a:r>
          </a:p>
        </p:txBody>
      </p:sp>
      <p:sp>
        <p:nvSpPr>
          <p:cNvPr id="114" name="Body Level One…"/>
          <p:cNvSpPr txBox="1"/>
          <p:nvPr>
            <p:ph type="body" sz="half" idx="1"/>
          </p:nvPr>
        </p:nvSpPr>
        <p:spPr>
          <a:xfrm>
            <a:off x="762000" y="3860800"/>
            <a:ext cx="11811000" cy="8585200"/>
          </a:xfrm>
          <a:prstGeom prst="rect">
            <a:avLst/>
          </a:prstGeom>
        </p:spPr>
        <p:txBody>
          <a:bodyPr/>
          <a:lstStyle>
            <a:lvl1pPr>
              <a:buClr>
                <a:schemeClr val="accent1"/>
              </a:buClr>
              <a:buChar char="▸"/>
              <a:defRPr sz="4000"/>
            </a:lvl1pPr>
            <a:lvl2pPr>
              <a:buClr>
                <a:schemeClr val="accent1"/>
              </a:buClr>
              <a:buChar char="▸"/>
              <a:defRPr sz="4000"/>
            </a:lvl2pPr>
            <a:lvl3pPr>
              <a:buClr>
                <a:schemeClr val="accent1"/>
              </a:buClr>
              <a:buChar char="▸"/>
              <a:defRPr sz="4000"/>
            </a:lvl3pPr>
            <a:lvl4pPr>
              <a:buClr>
                <a:schemeClr val="accent1"/>
              </a:buClr>
              <a:buChar char="▸"/>
              <a:defRPr sz="4000"/>
            </a:lvl4pPr>
            <a:lvl5pPr>
              <a:buClr>
                <a:schemeClr val="accent1"/>
              </a:buClr>
              <a:buChar char="▸"/>
              <a:defRPr sz="4000"/>
            </a:lvl5pPr>
          </a:lstStyle>
          <a:p>
            <a:pPr/>
            <a:r>
              <a:t>Body Level One</a:t>
            </a:r>
          </a:p>
          <a:p>
            <a:pPr lvl="1"/>
            <a:r>
              <a:t>Body Level Two</a:t>
            </a:r>
          </a:p>
          <a:p>
            <a:pPr lvl="2"/>
            <a:r>
              <a:t>Body Level Three</a:t>
            </a:r>
          </a:p>
          <a:p>
            <a:pPr lvl="3"/>
            <a:r>
              <a:t>Body Level Four</a:t>
            </a:r>
          </a:p>
          <a:p>
            <a:pPr lvl="4"/>
            <a:r>
              <a:t>Body Level Five</a:t>
            </a:r>
          </a:p>
        </p:txBody>
      </p:sp>
      <p:sp>
        <p:nvSpPr>
          <p:cNvPr id="11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bg>
      <p:bgPr>
        <a:solidFill>
          <a:srgbClr val="222222"/>
        </a:solidFill>
      </p:bgPr>
    </p:bg>
    <p:spTree>
      <p:nvGrpSpPr>
        <p:cNvPr id="1" name=""/>
        <p:cNvGrpSpPr/>
        <p:nvPr/>
      </p:nvGrpSpPr>
      <p:grpSpPr>
        <a:xfrm>
          <a:off x="0" y="0"/>
          <a:ext cx="0" cy="0"/>
          <a:chOff x="0" y="0"/>
          <a:chExt cx="0" cy="0"/>
        </a:xfrm>
      </p:grpSpPr>
      <p:sp>
        <p:nvSpPr>
          <p:cNvPr id="122" name="Text"/>
          <p:cNvSpPr txBox="1"/>
          <p:nvPr>
            <p:ph type="body" sz="quarter" idx="21"/>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Bold"/>
                <a:ea typeface="DIN Alternate Bold"/>
                <a:cs typeface="DIN Alternate Bold"/>
                <a:sym typeface="DIN Alternate Bold"/>
              </a:defRPr>
            </a:lvl1pPr>
          </a:lstStyle>
          <a:p>
            <a:pPr/>
            <a:r>
              <a:t>Text</a:t>
            </a:r>
          </a:p>
        </p:txBody>
      </p:sp>
      <p:sp>
        <p:nvSpPr>
          <p:cNvPr id="123" name="Body Level One…"/>
          <p:cNvSpPr txBox="1"/>
          <p:nvPr>
            <p:ph type="body" idx="1"/>
          </p:nvPr>
        </p:nvSpPr>
        <p:spPr>
          <a:prstGeom prst="rect">
            <a:avLst/>
          </a:prstGeom>
        </p:spPr>
        <p:txBody>
          <a:bodyPr/>
          <a:lstStyle>
            <a:lvl1pPr>
              <a:buClr>
                <a:schemeClr val="accent1"/>
              </a:buClr>
              <a:buSzPct val="125000"/>
              <a:buChar char="▸"/>
            </a:lvl1pPr>
            <a:lvl2pPr>
              <a:buClr>
                <a:schemeClr val="accent1"/>
              </a:buClr>
              <a:buSzPct val="125000"/>
              <a:buChar char="▸"/>
            </a:lvl2pPr>
            <a:lvl3pPr>
              <a:buClr>
                <a:schemeClr val="accent1"/>
              </a:buClr>
              <a:buSzPct val="125000"/>
              <a:buChar char="▸"/>
            </a:lvl3pPr>
            <a:lvl4pPr>
              <a:buClr>
                <a:schemeClr val="accent1"/>
              </a:buClr>
              <a:buSzPct val="125000"/>
              <a:buChar char="▸"/>
            </a:lvl4pPr>
            <a:lvl5pPr>
              <a:buClr>
                <a:schemeClr val="accent1"/>
              </a:buClr>
              <a:buSzPct val="125000"/>
              <a:buChar char="▸"/>
            </a:lvl5pPr>
          </a:lstStyle>
          <a:p>
            <a:pPr/>
            <a:r>
              <a:t>Body Level One</a:t>
            </a:r>
          </a:p>
          <a:p>
            <a:pPr lvl="1"/>
            <a:r>
              <a:t>Body Level Two</a:t>
            </a:r>
          </a:p>
          <a:p>
            <a:pPr lvl="2"/>
            <a:r>
              <a:t>Body Level Three</a:t>
            </a:r>
          </a:p>
          <a:p>
            <a:pPr lvl="3"/>
            <a:r>
              <a:t>Body Level Four</a:t>
            </a:r>
          </a:p>
          <a:p>
            <a:pPr lvl="4"/>
            <a:r>
              <a:t>Body Level Five</a:t>
            </a:r>
          </a:p>
        </p:txBody>
      </p:sp>
      <p:sp>
        <p:nvSpPr>
          <p:cNvPr id="1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bg>
      <p:bgPr>
        <a:solidFill>
          <a:srgbClr val="222222"/>
        </a:solidFill>
      </p:bgPr>
    </p:bg>
    <p:spTree>
      <p:nvGrpSpPr>
        <p:cNvPr id="1" name=""/>
        <p:cNvGrpSpPr/>
        <p:nvPr/>
      </p:nvGrpSpPr>
      <p:grpSpPr>
        <a:xfrm>
          <a:off x="0" y="0"/>
          <a:ext cx="0" cy="0"/>
          <a:chOff x="0" y="0"/>
          <a:chExt cx="0" cy="0"/>
        </a:xfrm>
      </p:grpSpPr>
      <p:sp>
        <p:nvSpPr>
          <p:cNvPr id="131" name="Black and white photo of a solar panel"/>
          <p:cNvSpPr/>
          <p:nvPr>
            <p:ph type="pic" sz="half" idx="21"/>
          </p:nvPr>
        </p:nvSpPr>
        <p:spPr>
          <a:xfrm>
            <a:off x="12192000" y="-177800"/>
            <a:ext cx="12192000" cy="7162800"/>
          </a:xfrm>
          <a:prstGeom prst="rect">
            <a:avLst/>
          </a:prstGeom>
        </p:spPr>
        <p:txBody>
          <a:bodyPr lIns="91439" tIns="45719" rIns="91439" bIns="45719">
            <a:noAutofit/>
          </a:bodyPr>
          <a:lstStyle/>
          <a:p>
            <a:pPr/>
          </a:p>
        </p:txBody>
      </p:sp>
      <p:sp>
        <p:nvSpPr>
          <p:cNvPr id="132" name="Black and white photo of water flowing over the spillway gates of a dam"/>
          <p:cNvSpPr/>
          <p:nvPr>
            <p:ph type="pic" sz="half" idx="22"/>
          </p:nvPr>
        </p:nvSpPr>
        <p:spPr>
          <a:xfrm>
            <a:off x="12192000" y="6451600"/>
            <a:ext cx="12192000" cy="8297334"/>
          </a:xfrm>
          <a:prstGeom prst="rect">
            <a:avLst/>
          </a:prstGeom>
        </p:spPr>
        <p:txBody>
          <a:bodyPr lIns="91439" tIns="45719" rIns="91439" bIns="45719">
            <a:noAutofit/>
          </a:bodyPr>
          <a:lstStyle/>
          <a:p>
            <a:pPr/>
          </a:p>
        </p:txBody>
      </p:sp>
      <p:sp>
        <p:nvSpPr>
          <p:cNvPr id="133" name="Black and white photo of windmills under a cloudy sky"/>
          <p:cNvSpPr/>
          <p:nvPr>
            <p:ph type="pic" idx="23"/>
          </p:nvPr>
        </p:nvSpPr>
        <p:spPr>
          <a:xfrm>
            <a:off x="-190500" y="0"/>
            <a:ext cx="12428272" cy="13716000"/>
          </a:xfrm>
          <a:prstGeom prst="rect">
            <a:avLst/>
          </a:prstGeom>
        </p:spPr>
        <p:txBody>
          <a:bodyPr lIns="91439" tIns="45719" rIns="91439" bIns="45719">
            <a:noAutofit/>
          </a:bodyPr>
          <a:lstStyle/>
          <a:p>
            <a:pPr/>
          </a:p>
        </p:txBody>
      </p:sp>
      <p:sp>
        <p:nvSpPr>
          <p:cNvPr id="1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solidFill>
          <a:srgbClr val="222222"/>
        </a:solidFill>
      </p:bgPr>
    </p:bg>
    <p:spTree>
      <p:nvGrpSpPr>
        <p:cNvPr id="1" name=""/>
        <p:cNvGrpSpPr/>
        <p:nvPr/>
      </p:nvGrpSpPr>
      <p:grpSpPr>
        <a:xfrm>
          <a:off x="0" y="0"/>
          <a:ext cx="0" cy="0"/>
          <a:chOff x="0" y="0"/>
          <a:chExt cx="0" cy="0"/>
        </a:xfrm>
      </p:grpSpPr>
      <p:sp>
        <p:nvSpPr>
          <p:cNvPr id="141" name="Callout"/>
          <p:cNvSpPr/>
          <p:nvPr/>
        </p:nvSpPr>
        <p:spPr>
          <a:xfrm>
            <a:off x="876300" y="3314700"/>
            <a:ext cx="22631400" cy="73171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9" y="0"/>
                </a:moveTo>
                <a:cubicBezTo>
                  <a:pt x="54" y="0"/>
                  <a:pt x="0" y="165"/>
                  <a:pt x="0" y="369"/>
                </a:cubicBezTo>
                <a:lnTo>
                  <a:pt x="0" y="19013"/>
                </a:lnTo>
                <a:cubicBezTo>
                  <a:pt x="0" y="19217"/>
                  <a:pt x="54" y="19382"/>
                  <a:pt x="119" y="19382"/>
                </a:cubicBezTo>
                <a:lnTo>
                  <a:pt x="18186" y="19382"/>
                </a:lnTo>
                <a:lnTo>
                  <a:pt x="18717" y="21600"/>
                </a:lnTo>
                <a:lnTo>
                  <a:pt x="19247" y="19382"/>
                </a:lnTo>
                <a:lnTo>
                  <a:pt x="21481" y="19382"/>
                </a:lnTo>
                <a:cubicBezTo>
                  <a:pt x="21546" y="19382"/>
                  <a:pt x="21600" y="19217"/>
                  <a:pt x="21600" y="19013"/>
                </a:cubicBezTo>
                <a:lnTo>
                  <a:pt x="21600" y="369"/>
                </a:lnTo>
                <a:cubicBezTo>
                  <a:pt x="21600" y="165"/>
                  <a:pt x="21546" y="0"/>
                  <a:pt x="21481" y="0"/>
                </a:cubicBezTo>
                <a:lnTo>
                  <a:pt x="119"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cap="all" sz="4000">
                <a:solidFill>
                  <a:srgbClr val="FFFFFF"/>
                </a:solidFill>
                <a:latin typeface="+mn-lt"/>
                <a:ea typeface="+mn-ea"/>
                <a:cs typeface="+mn-cs"/>
                <a:sym typeface="DIN Condensed Bold"/>
              </a:defRPr>
            </a:pPr>
          </a:p>
        </p:txBody>
      </p:sp>
      <p:sp>
        <p:nvSpPr>
          <p:cNvPr id="142" name="Type a quote here."/>
          <p:cNvSpPr txBox="1"/>
          <p:nvPr>
            <p:ph type="body" sz="quarter" idx="21"/>
          </p:nvPr>
        </p:nvSpPr>
        <p:spPr>
          <a:xfrm>
            <a:off x="1676400" y="4089400"/>
            <a:ext cx="21056600" cy="1805946"/>
          </a:xfrm>
          <a:prstGeom prst="rect">
            <a:avLst/>
          </a:prstGeom>
        </p:spPr>
        <p:txBody>
          <a:bodyPr>
            <a:spAutoFit/>
          </a:bodyPr>
          <a:lstStyle>
            <a:lvl1pPr marL="0" indent="0">
              <a:lnSpc>
                <a:spcPct val="80000"/>
              </a:lnSpc>
              <a:spcBef>
                <a:spcPts val="0"/>
              </a:spcBef>
              <a:buClrTx/>
              <a:buSzTx/>
              <a:buFontTx/>
              <a:buNone/>
              <a:defRPr cap="all" sz="13400">
                <a:solidFill>
                  <a:srgbClr val="FFFFFF"/>
                </a:solidFill>
                <a:latin typeface="+mn-lt"/>
                <a:ea typeface="+mn-ea"/>
                <a:cs typeface="+mn-cs"/>
                <a:sym typeface="DIN Condensed Bold"/>
              </a:defRPr>
            </a:lvl1pPr>
          </a:lstStyle>
          <a:p>
            <a:pPr/>
            <a:r>
              <a:t>Type a quote here.</a:t>
            </a:r>
          </a:p>
        </p:txBody>
      </p:sp>
      <p:sp>
        <p:nvSpPr>
          <p:cNvPr id="143" name="Johnny Appleseed"/>
          <p:cNvSpPr txBox="1"/>
          <p:nvPr>
            <p:ph type="body" sz="quarter" idx="22"/>
          </p:nvPr>
        </p:nvSpPr>
        <p:spPr>
          <a:xfrm>
            <a:off x="762000" y="10953750"/>
            <a:ext cx="22860000" cy="1206500"/>
          </a:xfrm>
          <a:prstGeom prst="rect">
            <a:avLst/>
          </a:prstGeom>
        </p:spPr>
        <p:txBody>
          <a:bodyPr anchor="ctr">
            <a:spAutoFit/>
          </a:bodyPr>
          <a:lstStyle>
            <a:lvl1pPr marL="0" indent="0" algn="r">
              <a:lnSpc>
                <a:spcPct val="80000"/>
              </a:lnSpc>
              <a:spcBef>
                <a:spcPts val="0"/>
              </a:spcBef>
              <a:buClrTx/>
              <a:buSzTx/>
              <a:buFontTx/>
              <a:buNone/>
              <a:defRPr sz="8700">
                <a:latin typeface="+mn-lt"/>
                <a:ea typeface="+mn-ea"/>
                <a:cs typeface="+mn-cs"/>
                <a:sym typeface="DIN Condensed Bold"/>
              </a:defRPr>
            </a:lvl1pPr>
          </a:lstStyle>
          <a:p>
            <a:pPr/>
            <a:r>
              <a:t>Johnny Appleseed</a:t>
            </a:r>
          </a:p>
        </p:txBody>
      </p:sp>
      <p:sp>
        <p:nvSpPr>
          <p:cNvPr id="144" name="Text"/>
          <p:cNvSpPr txBox="1"/>
          <p:nvPr>
            <p:ph type="body" sz="quarter" idx="23"/>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Bold"/>
                <a:ea typeface="DIN Alternate Bold"/>
                <a:cs typeface="DIN Alternate Bold"/>
                <a:sym typeface="DIN Alternate Bold"/>
              </a:defRPr>
            </a:lvl1pPr>
          </a:lstStyle>
          <a:p>
            <a:pPr/>
            <a:r>
              <a:t>Text</a:t>
            </a:r>
          </a:p>
        </p:txBody>
      </p:sp>
      <p:sp>
        <p:nvSpPr>
          <p:cNvPr id="1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Alt">
    <p:bg>
      <p:bgPr>
        <a:solidFill>
          <a:schemeClr val="accent1"/>
        </a:solidFill>
      </p:bgPr>
    </p:bg>
    <p:spTree>
      <p:nvGrpSpPr>
        <p:cNvPr id="1" name=""/>
        <p:cNvGrpSpPr/>
        <p:nvPr/>
      </p:nvGrpSpPr>
      <p:grpSpPr>
        <a:xfrm>
          <a:off x="0" y="0"/>
          <a:ext cx="0" cy="0"/>
          <a:chOff x="0" y="0"/>
          <a:chExt cx="0" cy="0"/>
        </a:xfrm>
      </p:grpSpPr>
      <p:sp>
        <p:nvSpPr>
          <p:cNvPr id="152" name="Type a quote here."/>
          <p:cNvSpPr txBox="1"/>
          <p:nvPr>
            <p:ph type="body" sz="quarter" idx="21"/>
          </p:nvPr>
        </p:nvSpPr>
        <p:spPr>
          <a:xfrm>
            <a:off x="11049000" y="3721100"/>
            <a:ext cx="12573000" cy="1805946"/>
          </a:xfrm>
          <a:prstGeom prst="rect">
            <a:avLst/>
          </a:prstGeom>
        </p:spPr>
        <p:txBody>
          <a:bodyPr>
            <a:spAutoFit/>
          </a:bodyPr>
          <a:lstStyle>
            <a:lvl1pPr marL="0" indent="0">
              <a:lnSpc>
                <a:spcPct val="80000"/>
              </a:lnSpc>
              <a:spcBef>
                <a:spcPts val="0"/>
              </a:spcBef>
              <a:buClrTx/>
              <a:buSzTx/>
              <a:buFontTx/>
              <a:buNone/>
              <a:defRPr cap="all" sz="13400">
                <a:solidFill>
                  <a:srgbClr val="FFFFFF"/>
                </a:solidFill>
                <a:latin typeface="+mn-lt"/>
                <a:ea typeface="+mn-ea"/>
                <a:cs typeface="+mn-cs"/>
                <a:sym typeface="DIN Condensed Bold"/>
              </a:defRPr>
            </a:lvl1pPr>
          </a:lstStyle>
          <a:p>
            <a:pPr/>
            <a:r>
              <a:t>Type a quote here.</a:t>
            </a:r>
          </a:p>
        </p:txBody>
      </p:sp>
      <p:sp>
        <p:nvSpPr>
          <p:cNvPr id="153" name="Black and white photo of windmills under a cloudy sky"/>
          <p:cNvSpPr/>
          <p:nvPr>
            <p:ph type="pic" idx="22"/>
          </p:nvPr>
        </p:nvSpPr>
        <p:spPr>
          <a:xfrm>
            <a:off x="-190500" y="0"/>
            <a:ext cx="12428272" cy="13716000"/>
          </a:xfrm>
          <a:prstGeom prst="rect">
            <a:avLst/>
          </a:prstGeom>
        </p:spPr>
        <p:txBody>
          <a:bodyPr lIns="91439" tIns="45719" rIns="91439" bIns="45719">
            <a:noAutofit/>
          </a:bodyPr>
          <a:lstStyle/>
          <a:p>
            <a:pPr/>
          </a:p>
        </p:txBody>
      </p:sp>
      <p:sp>
        <p:nvSpPr>
          <p:cNvPr id="154" name="Johnny Appleseed"/>
          <p:cNvSpPr txBox="1"/>
          <p:nvPr>
            <p:ph type="body" sz="quarter" idx="23"/>
          </p:nvPr>
        </p:nvSpPr>
        <p:spPr>
          <a:xfrm>
            <a:off x="11049000" y="10953750"/>
            <a:ext cx="12573000" cy="1206500"/>
          </a:xfrm>
          <a:prstGeom prst="rect">
            <a:avLst/>
          </a:prstGeom>
        </p:spPr>
        <p:txBody>
          <a:bodyPr anchor="ctr">
            <a:spAutoFit/>
          </a:bodyPr>
          <a:lstStyle>
            <a:lvl1pPr marL="0" indent="0" defTabSz="647700">
              <a:spcBef>
                <a:spcPts val="0"/>
              </a:spcBef>
              <a:buClrTx/>
              <a:buSzTx/>
              <a:buFontTx/>
              <a:buNone/>
              <a:defRPr sz="8700">
                <a:solidFill>
                  <a:srgbClr val="232323"/>
                </a:solidFill>
                <a:latin typeface="+mn-lt"/>
                <a:ea typeface="+mn-ea"/>
                <a:cs typeface="+mn-cs"/>
                <a:sym typeface="DIN Condensed Bold"/>
              </a:defRPr>
            </a:lvl1pPr>
          </a:lstStyle>
          <a:p>
            <a:pPr/>
            <a:r>
              <a:t>Johnny Appleseed</a:t>
            </a:r>
          </a:p>
        </p:txBody>
      </p:sp>
      <p:sp>
        <p:nvSpPr>
          <p:cNvPr id="1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bg>
      <p:bgPr>
        <a:solidFill>
          <a:srgbClr val="222222"/>
        </a:solidFill>
      </p:bgPr>
    </p:bg>
    <p:spTree>
      <p:nvGrpSpPr>
        <p:cNvPr id="1" name=""/>
        <p:cNvGrpSpPr/>
        <p:nvPr/>
      </p:nvGrpSpPr>
      <p:grpSpPr>
        <a:xfrm>
          <a:off x="0" y="0"/>
          <a:ext cx="0" cy="0"/>
          <a:chOff x="0" y="0"/>
          <a:chExt cx="0" cy="0"/>
        </a:xfrm>
      </p:grpSpPr>
      <p:sp>
        <p:nvSpPr>
          <p:cNvPr id="162" name="Black and white aerial photo of a person standing on top of a dam"/>
          <p:cNvSpPr/>
          <p:nvPr>
            <p:ph type="pic" idx="21"/>
          </p:nvPr>
        </p:nvSpPr>
        <p:spPr>
          <a:xfrm>
            <a:off x="-38100" y="-1219200"/>
            <a:ext cx="24460200" cy="16145934"/>
          </a:xfrm>
          <a:prstGeom prst="rect">
            <a:avLst/>
          </a:prstGeom>
        </p:spPr>
        <p:txBody>
          <a:bodyPr lIns="91439" tIns="45719" rIns="91439" bIns="45719">
            <a:noAutofit/>
          </a:bodyPr>
          <a:lstStyle/>
          <a:p>
            <a:pPr/>
          </a:p>
        </p:txBody>
      </p:sp>
      <p:sp>
        <p:nvSpPr>
          <p:cNvPr id="16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bg>
      <p:bgPr>
        <a:solidFill>
          <a:srgbClr val="222222"/>
        </a:solidFill>
      </p:bgPr>
    </p:bg>
    <p:spTree>
      <p:nvGrpSpPr>
        <p:cNvPr id="1" name=""/>
        <p:cNvGrpSpPr/>
        <p:nvPr/>
      </p:nvGrpSpPr>
      <p:grpSpPr>
        <a:xfrm>
          <a:off x="0" y="0"/>
          <a:ext cx="0" cy="0"/>
          <a:chOff x="0" y="0"/>
          <a:chExt cx="0" cy="0"/>
        </a:xfrm>
      </p:grpSpPr>
      <p:sp>
        <p:nvSpPr>
          <p:cNvPr id="17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Alt">
    <p:spTree>
      <p:nvGrpSpPr>
        <p:cNvPr id="1" name=""/>
        <p:cNvGrpSpPr/>
        <p:nvPr/>
      </p:nvGrpSpPr>
      <p:grpSpPr>
        <a:xfrm>
          <a:off x="0" y="0"/>
          <a:ext cx="0" cy="0"/>
          <a:chOff x="0" y="0"/>
          <a:chExt cx="0" cy="0"/>
        </a:xfrm>
      </p:grpSpPr>
      <p:sp>
        <p:nvSpPr>
          <p:cNvPr id="17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
    <p:bg>
      <p:bgPr>
        <a:solidFill>
          <a:srgbClr val="222222"/>
        </a:solidFill>
      </p:bgPr>
    </p:bg>
    <p:spTree>
      <p:nvGrpSpPr>
        <p:cNvPr id="1" name=""/>
        <p:cNvGrpSpPr/>
        <p:nvPr/>
      </p:nvGrpSpPr>
      <p:grpSpPr>
        <a:xfrm>
          <a:off x="0" y="0"/>
          <a:ext cx="0" cy="0"/>
          <a:chOff x="0" y="0"/>
          <a:chExt cx="0" cy="0"/>
        </a:xfrm>
      </p:grpSpPr>
      <p:sp>
        <p:nvSpPr>
          <p:cNvPr id="22" name="Black and white aerial photo of a person standing on top of a dam"/>
          <p:cNvSpPr/>
          <p:nvPr>
            <p:ph type="pic" idx="21"/>
          </p:nvPr>
        </p:nvSpPr>
        <p:spPr>
          <a:xfrm>
            <a:off x="-38100" y="-1219200"/>
            <a:ext cx="24460200" cy="16145934"/>
          </a:xfrm>
          <a:prstGeom prst="rect">
            <a:avLst/>
          </a:prstGeom>
        </p:spPr>
        <p:txBody>
          <a:bodyPr lIns="91439" tIns="45719" rIns="91439" bIns="45719">
            <a:noAutofit/>
          </a:bodyPr>
          <a:lstStyle/>
          <a:p>
            <a:pPr/>
          </a:p>
        </p:txBody>
      </p:sp>
      <p:sp>
        <p:nvSpPr>
          <p:cNvPr id="23" name="Line"/>
          <p:cNvSpPr/>
          <p:nvPr/>
        </p:nvSpPr>
        <p:spPr>
          <a:xfrm flipV="1">
            <a:off x="762000" y="8635632"/>
            <a:ext cx="22859999" cy="369"/>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24" name="Title Text"/>
          <p:cNvSpPr txBox="1"/>
          <p:nvPr>
            <p:ph type="title"/>
          </p:nvPr>
        </p:nvSpPr>
        <p:spPr>
          <a:xfrm>
            <a:off x="762000" y="9042400"/>
            <a:ext cx="22860000" cy="3810000"/>
          </a:xfrm>
          <a:prstGeom prst="rect">
            <a:avLst/>
          </a:prstGeom>
        </p:spPr>
        <p:txBody>
          <a:bodyPr/>
          <a:lstStyle>
            <a:lvl1pPr>
              <a:spcBef>
                <a:spcPts val="0"/>
              </a:spcBef>
              <a:defRPr sz="30300"/>
            </a:lvl1pPr>
          </a:lstStyle>
          <a:p>
            <a:pPr/>
            <a:r>
              <a:t>Title Text</a:t>
            </a:r>
          </a:p>
        </p:txBody>
      </p:sp>
      <p:sp>
        <p:nvSpPr>
          <p:cNvPr id="25" name="Body Level One…"/>
          <p:cNvSpPr txBox="1"/>
          <p:nvPr>
            <p:ph type="body" sz="quarter" idx="1"/>
          </p:nvPr>
        </p:nvSpPr>
        <p:spPr>
          <a:xfrm>
            <a:off x="762000" y="5994400"/>
            <a:ext cx="22860000" cy="2540000"/>
          </a:xfrm>
          <a:prstGeom prst="rect">
            <a:avLst/>
          </a:prstGeom>
        </p:spPr>
        <p:txBody>
          <a:bodyPr anchor="b"/>
          <a:lstStyle>
            <a:lvl1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1pPr>
            <a:lvl2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2pPr>
            <a:lvl3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3pPr>
            <a:lvl4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4pPr>
            <a:lvl5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5pPr>
          </a:lstStyle>
          <a:p>
            <a:pPr/>
            <a:r>
              <a:t>Body Level One</a:t>
            </a:r>
          </a:p>
          <a:p>
            <a:pPr lvl="1"/>
            <a:r>
              <a:t>Body Level Two</a:t>
            </a:r>
          </a:p>
          <a:p>
            <a:pPr lvl="2"/>
            <a:r>
              <a:t>Body Level Three</a:t>
            </a:r>
          </a:p>
          <a:p>
            <a:pPr lvl="3"/>
            <a:r>
              <a:t>Body Level Four</a:t>
            </a:r>
          </a:p>
          <a:p>
            <a:pPr lvl="4"/>
            <a:r>
              <a:t>Body Level Five</a:t>
            </a:r>
          </a:p>
        </p:txBody>
      </p:sp>
      <p:sp>
        <p:nvSpPr>
          <p:cNvPr id="26" name="Slide Number"/>
          <p:cNvSpPr txBox="1"/>
          <p:nvPr>
            <p:ph type="sldNum" sz="quarter" idx="2"/>
          </p:nvPr>
        </p:nvSpPr>
        <p:spPr>
          <a:xfrm>
            <a:off x="23063200" y="609600"/>
            <a:ext cx="553195"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Subtitle Alt">
    <p:spTree>
      <p:nvGrpSpPr>
        <p:cNvPr id="1" name=""/>
        <p:cNvGrpSpPr/>
        <p:nvPr/>
      </p:nvGrpSpPr>
      <p:grpSpPr>
        <a:xfrm>
          <a:off x="0" y="0"/>
          <a:ext cx="0" cy="0"/>
          <a:chOff x="0" y="0"/>
          <a:chExt cx="0" cy="0"/>
        </a:xfrm>
      </p:grpSpPr>
      <p:sp>
        <p:nvSpPr>
          <p:cNvPr id="33" name="Line"/>
          <p:cNvSpPr/>
          <p:nvPr/>
        </p:nvSpPr>
        <p:spPr>
          <a:xfrm flipV="1">
            <a:off x="762000" y="8635632"/>
            <a:ext cx="22859999" cy="369"/>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4" name="Title Text"/>
          <p:cNvSpPr txBox="1"/>
          <p:nvPr>
            <p:ph type="title"/>
          </p:nvPr>
        </p:nvSpPr>
        <p:spPr>
          <a:xfrm>
            <a:off x="762000" y="9042400"/>
            <a:ext cx="22860000" cy="3810000"/>
          </a:xfrm>
          <a:prstGeom prst="rect">
            <a:avLst/>
          </a:prstGeom>
        </p:spPr>
        <p:txBody>
          <a:bodyPr/>
          <a:lstStyle>
            <a:lvl1pPr>
              <a:spcBef>
                <a:spcPts val="0"/>
              </a:spcBef>
              <a:defRPr sz="30300"/>
            </a:lvl1pPr>
          </a:lstStyle>
          <a:p>
            <a:pPr/>
            <a:r>
              <a:t>Title Text</a:t>
            </a:r>
          </a:p>
        </p:txBody>
      </p:sp>
      <p:sp>
        <p:nvSpPr>
          <p:cNvPr id="35" name="Body Level One…"/>
          <p:cNvSpPr txBox="1"/>
          <p:nvPr>
            <p:ph type="body" sz="quarter" idx="1"/>
          </p:nvPr>
        </p:nvSpPr>
        <p:spPr>
          <a:xfrm>
            <a:off x="762000" y="5994400"/>
            <a:ext cx="22860000" cy="2540000"/>
          </a:xfrm>
          <a:prstGeom prst="rect">
            <a:avLst/>
          </a:prstGeom>
        </p:spPr>
        <p:txBody>
          <a:bodyPr anchor="b"/>
          <a:lstStyle>
            <a:lvl1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1pPr>
            <a:lvl2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2pPr>
            <a:lvl3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3pPr>
            <a:lvl4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4pPr>
            <a:lvl5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5p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23013221" y="584200"/>
            <a:ext cx="553195"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entre">
    <p:bg>
      <p:bgPr>
        <a:solidFill>
          <a:srgbClr val="222222"/>
        </a:solidFill>
      </p:bgPr>
    </p:bg>
    <p:spTree>
      <p:nvGrpSpPr>
        <p:cNvPr id="1" name=""/>
        <p:cNvGrpSpPr/>
        <p:nvPr/>
      </p:nvGrpSpPr>
      <p:grpSpPr>
        <a:xfrm>
          <a:off x="0" y="0"/>
          <a:ext cx="0" cy="0"/>
          <a:chOff x="0" y="0"/>
          <a:chExt cx="0" cy="0"/>
        </a:xfrm>
      </p:grpSpPr>
      <p:sp>
        <p:nvSpPr>
          <p:cNvPr id="43" name="Title Text"/>
          <p:cNvSpPr txBox="1"/>
          <p:nvPr>
            <p:ph type="title"/>
          </p:nvPr>
        </p:nvSpPr>
        <p:spPr>
          <a:xfrm>
            <a:off x="762000" y="5676900"/>
            <a:ext cx="22860000" cy="6350000"/>
          </a:xfrm>
          <a:prstGeom prst="rect">
            <a:avLst/>
          </a:prstGeom>
        </p:spPr>
        <p:txBody>
          <a:bodyPr/>
          <a:lstStyle>
            <a:lvl1pPr>
              <a:spcBef>
                <a:spcPts val="0"/>
              </a:spcBef>
              <a:defRPr sz="30300"/>
            </a:lvl1pPr>
          </a:lstStyle>
          <a:p>
            <a:pPr/>
            <a:r>
              <a:t>Title Text</a:t>
            </a:r>
          </a:p>
        </p:txBody>
      </p:sp>
      <p:sp>
        <p:nvSpPr>
          <p:cNvPr id="44" name="Slide Number"/>
          <p:cNvSpPr txBox="1"/>
          <p:nvPr>
            <p:ph type="sldNum" sz="quarter" idx="2"/>
          </p:nvPr>
        </p:nvSpPr>
        <p:spPr>
          <a:xfrm>
            <a:off x="23063200" y="609600"/>
            <a:ext cx="553195"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Vertical">
    <p:bg>
      <p:bgPr>
        <a:solidFill>
          <a:srgbClr val="222222"/>
        </a:solidFill>
      </p:bgPr>
    </p:bg>
    <p:spTree>
      <p:nvGrpSpPr>
        <p:cNvPr id="1" name=""/>
        <p:cNvGrpSpPr/>
        <p:nvPr/>
      </p:nvGrpSpPr>
      <p:grpSpPr>
        <a:xfrm>
          <a:off x="0" y="0"/>
          <a:ext cx="0" cy="0"/>
          <a:chOff x="0" y="0"/>
          <a:chExt cx="0" cy="0"/>
        </a:xfrm>
      </p:grpSpPr>
      <p:sp>
        <p:nvSpPr>
          <p:cNvPr id="51" name="Line"/>
          <p:cNvSpPr/>
          <p:nvPr/>
        </p:nvSpPr>
        <p:spPr>
          <a:xfrm flipV="1">
            <a:off x="11049000" y="8635798"/>
            <a:ext cx="12572997" cy="203"/>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52" name="Black and white photo of windmills under a cloudy sky"/>
          <p:cNvSpPr/>
          <p:nvPr>
            <p:ph type="pic" idx="21"/>
          </p:nvPr>
        </p:nvSpPr>
        <p:spPr>
          <a:xfrm>
            <a:off x="-190500" y="0"/>
            <a:ext cx="12428272" cy="13716000"/>
          </a:xfrm>
          <a:prstGeom prst="rect">
            <a:avLst/>
          </a:prstGeom>
        </p:spPr>
        <p:txBody>
          <a:bodyPr lIns="91439" tIns="45719" rIns="91439" bIns="45719">
            <a:noAutofit/>
          </a:bodyPr>
          <a:lstStyle/>
          <a:p>
            <a:pPr/>
          </a:p>
        </p:txBody>
      </p:sp>
      <p:sp>
        <p:nvSpPr>
          <p:cNvPr id="53" name="Title Text"/>
          <p:cNvSpPr txBox="1"/>
          <p:nvPr>
            <p:ph type="title"/>
          </p:nvPr>
        </p:nvSpPr>
        <p:spPr>
          <a:xfrm>
            <a:off x="11049000" y="9042400"/>
            <a:ext cx="12573000" cy="3810000"/>
          </a:xfrm>
          <a:prstGeom prst="rect">
            <a:avLst/>
          </a:prstGeom>
        </p:spPr>
        <p:txBody>
          <a:bodyPr/>
          <a:lstStyle>
            <a:lvl1pPr>
              <a:spcBef>
                <a:spcPts val="0"/>
              </a:spcBef>
              <a:defRPr sz="30300"/>
            </a:lvl1pPr>
          </a:lstStyle>
          <a:p>
            <a:pPr/>
            <a:r>
              <a:t>Title Text</a:t>
            </a:r>
          </a:p>
        </p:txBody>
      </p:sp>
      <p:sp>
        <p:nvSpPr>
          <p:cNvPr id="54" name="Body Level One…"/>
          <p:cNvSpPr txBox="1"/>
          <p:nvPr>
            <p:ph type="body" sz="quarter" idx="1"/>
          </p:nvPr>
        </p:nvSpPr>
        <p:spPr>
          <a:xfrm>
            <a:off x="11049000" y="5994400"/>
            <a:ext cx="12573000" cy="2540000"/>
          </a:xfrm>
          <a:prstGeom prst="rect">
            <a:avLst/>
          </a:prstGeom>
        </p:spPr>
        <p:txBody>
          <a:bodyPr anchor="b"/>
          <a:lstStyle>
            <a:lvl1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1pPr>
            <a:lvl2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2pPr>
            <a:lvl3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3pPr>
            <a:lvl4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4pPr>
            <a:lvl5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5pPr>
          </a:lstStyle>
          <a:p>
            <a:pPr/>
            <a:r>
              <a:t>Body Level One</a:t>
            </a:r>
          </a:p>
          <a:p>
            <a:pPr lvl="1"/>
            <a:r>
              <a:t>Body Level Two</a:t>
            </a:r>
          </a:p>
          <a:p>
            <a:pPr lvl="2"/>
            <a:r>
              <a:t>Body Level Three</a:t>
            </a:r>
          </a:p>
          <a:p>
            <a:pPr lvl="3"/>
            <a:r>
              <a:t>Body Level Four</a:t>
            </a:r>
          </a:p>
          <a:p>
            <a:pPr lvl="4"/>
            <a:r>
              <a:t>Body Level Five</a:t>
            </a:r>
          </a:p>
        </p:txBody>
      </p:sp>
      <p:sp>
        <p:nvSpPr>
          <p:cNvPr id="55" name="Slide Number"/>
          <p:cNvSpPr txBox="1"/>
          <p:nvPr>
            <p:ph type="sldNum" sz="quarter" idx="2"/>
          </p:nvPr>
        </p:nvSpPr>
        <p:spPr>
          <a:xfrm>
            <a:off x="23063200" y="609600"/>
            <a:ext cx="553195"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62" name="Text"/>
          <p:cNvSpPr txBox="1"/>
          <p:nvPr>
            <p:ph type="body" sz="quarter" idx="21"/>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Bold"/>
                <a:ea typeface="DIN Alternate Bold"/>
                <a:cs typeface="DIN Alternate Bold"/>
                <a:sym typeface="DIN Alternate Bold"/>
              </a:defRPr>
            </a:lvl1pPr>
          </a:lstStyle>
          <a:p>
            <a:pPr/>
            <a:r>
              <a:t>Text</a:t>
            </a:r>
          </a:p>
        </p:txBody>
      </p:sp>
      <p:sp>
        <p:nvSpPr>
          <p:cNvPr id="63" name="Title Text"/>
          <p:cNvSpPr txBox="1"/>
          <p:nvPr>
            <p:ph type="title"/>
          </p:nvPr>
        </p:nvSpPr>
        <p:spPr>
          <a:prstGeom prst="rect">
            <a:avLst/>
          </a:prstGeom>
        </p:spPr>
        <p:txBody>
          <a:bodyPr/>
          <a:lstStyle/>
          <a:p>
            <a:pPr/>
            <a:r>
              <a:t>Title Text</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bg>
      <p:bgPr>
        <a:solidFill>
          <a:srgbClr val="222222"/>
        </a:solidFill>
      </p:bgPr>
    </p:bg>
    <p:spTree>
      <p:nvGrpSpPr>
        <p:cNvPr id="1" name=""/>
        <p:cNvGrpSpPr/>
        <p:nvPr/>
      </p:nvGrpSpPr>
      <p:grpSpPr>
        <a:xfrm>
          <a:off x="0" y="0"/>
          <a:ext cx="0" cy="0"/>
          <a:chOff x="0" y="0"/>
          <a:chExt cx="0" cy="0"/>
        </a:xfrm>
      </p:grpSpPr>
      <p:sp>
        <p:nvSpPr>
          <p:cNvPr id="71" name="Text"/>
          <p:cNvSpPr txBox="1"/>
          <p:nvPr>
            <p:ph type="body" sz="quarter" idx="21"/>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Bold"/>
                <a:ea typeface="DIN Alternate Bold"/>
                <a:cs typeface="DIN Alternate Bold"/>
                <a:sym typeface="DIN Alternate Bold"/>
              </a:defRPr>
            </a:lvl1pPr>
          </a:lstStyle>
          <a:p>
            <a:pPr/>
            <a:r>
              <a:t>Text</a:t>
            </a:r>
          </a:p>
        </p:txBody>
      </p:sp>
      <p:sp>
        <p:nvSpPr>
          <p:cNvPr id="72" name="Title Text"/>
          <p:cNvSpPr txBox="1"/>
          <p:nvPr>
            <p:ph type="title"/>
          </p:nvPr>
        </p:nvSpPr>
        <p:spPr>
          <a:prstGeom prst="rect">
            <a:avLst/>
          </a:prstGeom>
        </p:spPr>
        <p:txBody>
          <a:bodyPr/>
          <a:lstStyle/>
          <a:p>
            <a:pPr/>
            <a:r>
              <a:t>Title Text</a:t>
            </a:r>
          </a:p>
        </p:txBody>
      </p:sp>
      <p:sp>
        <p:nvSpPr>
          <p:cNvPr id="7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Alt">
    <p:spTree>
      <p:nvGrpSpPr>
        <p:cNvPr id="1" name=""/>
        <p:cNvGrpSpPr/>
        <p:nvPr/>
      </p:nvGrpSpPr>
      <p:grpSpPr>
        <a:xfrm>
          <a:off x="0" y="0"/>
          <a:ext cx="0" cy="0"/>
          <a:chOff x="0" y="0"/>
          <a:chExt cx="0" cy="0"/>
        </a:xfrm>
      </p:grpSpPr>
      <p:sp>
        <p:nvSpPr>
          <p:cNvPr id="81" name="Text"/>
          <p:cNvSpPr txBox="1"/>
          <p:nvPr>
            <p:ph type="body" sz="quarter" idx="21"/>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Bold"/>
                <a:ea typeface="DIN Alternate Bold"/>
                <a:cs typeface="DIN Alternate Bold"/>
                <a:sym typeface="DIN Alternate Bold"/>
              </a:defRPr>
            </a:lvl1pPr>
          </a:lstStyle>
          <a:p>
            <a:pPr/>
            <a:r>
              <a:t>Text</a:t>
            </a:r>
          </a:p>
        </p:txBody>
      </p:sp>
      <p:sp>
        <p:nvSpPr>
          <p:cNvPr id="82" name="Title Text"/>
          <p:cNvSpPr txBox="1"/>
          <p:nvPr>
            <p:ph type="title"/>
          </p:nvPr>
        </p:nvSpPr>
        <p:spPr>
          <a:prstGeom prst="rect">
            <a:avLst/>
          </a:prstGeom>
        </p:spPr>
        <p:txBody>
          <a:bodyPr/>
          <a:lstStyle/>
          <a:p>
            <a:pPr/>
            <a:r>
              <a:t>Title Text</a:t>
            </a:r>
          </a:p>
        </p:txBody>
      </p:sp>
      <p:sp>
        <p:nvSpPr>
          <p:cNvPr id="8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solidFill>
          <a:srgbClr val="222222"/>
        </a:solidFill>
      </p:bgPr>
    </p:bg>
    <p:spTree>
      <p:nvGrpSpPr>
        <p:cNvPr id="1" name=""/>
        <p:cNvGrpSpPr/>
        <p:nvPr/>
      </p:nvGrpSpPr>
      <p:grpSpPr>
        <a:xfrm>
          <a:off x="0" y="0"/>
          <a:ext cx="0" cy="0"/>
          <a:chOff x="0" y="0"/>
          <a:chExt cx="0" cy="0"/>
        </a:xfrm>
      </p:grpSpPr>
      <p:sp>
        <p:nvSpPr>
          <p:cNvPr id="91" name="Text"/>
          <p:cNvSpPr txBox="1"/>
          <p:nvPr>
            <p:ph type="body" sz="quarter" idx="21"/>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Bold"/>
                <a:ea typeface="DIN Alternate Bold"/>
                <a:cs typeface="DIN Alternate Bold"/>
                <a:sym typeface="DIN Alternate Bold"/>
              </a:defRPr>
            </a:lvl1pPr>
          </a:lstStyle>
          <a:p>
            <a:pPr/>
            <a:r>
              <a:t>Text</a:t>
            </a:r>
          </a:p>
        </p:txBody>
      </p:sp>
      <p:sp>
        <p:nvSpPr>
          <p:cNvPr id="92" name="Black and white photo of windmills under a cloudy sky"/>
          <p:cNvSpPr/>
          <p:nvPr>
            <p:ph type="pic" idx="22"/>
          </p:nvPr>
        </p:nvSpPr>
        <p:spPr>
          <a:xfrm>
            <a:off x="13258800" y="0"/>
            <a:ext cx="12428272" cy="13716000"/>
          </a:xfrm>
          <a:prstGeom prst="rect">
            <a:avLst/>
          </a:prstGeom>
        </p:spPr>
        <p:txBody>
          <a:bodyPr lIns="91439" tIns="45719" rIns="91439" bIns="45719">
            <a:noAutofit/>
          </a:bodyPr>
          <a:lstStyle/>
          <a:p>
            <a:pPr/>
          </a:p>
        </p:txBody>
      </p:sp>
      <p:sp>
        <p:nvSpPr>
          <p:cNvPr id="93" name="Title Text"/>
          <p:cNvSpPr txBox="1"/>
          <p:nvPr>
            <p:ph type="title"/>
          </p:nvPr>
        </p:nvSpPr>
        <p:spPr>
          <a:xfrm>
            <a:off x="762000" y="2159000"/>
            <a:ext cx="11811000" cy="1016000"/>
          </a:xfrm>
          <a:prstGeom prst="rect">
            <a:avLst/>
          </a:prstGeom>
        </p:spPr>
        <p:txBody>
          <a:bodyPr/>
          <a:lstStyle/>
          <a:p>
            <a:pPr/>
            <a:r>
              <a:t>Title Text</a:t>
            </a:r>
          </a:p>
        </p:txBody>
      </p:sp>
      <p:sp>
        <p:nvSpPr>
          <p:cNvPr id="94" name="Body Level One…"/>
          <p:cNvSpPr txBox="1"/>
          <p:nvPr>
            <p:ph type="body" sz="half" idx="1"/>
          </p:nvPr>
        </p:nvSpPr>
        <p:spPr>
          <a:xfrm>
            <a:off x="762000" y="3860800"/>
            <a:ext cx="11811000" cy="8585200"/>
          </a:xfrm>
          <a:prstGeom prst="rect">
            <a:avLst/>
          </a:prstGeom>
        </p:spPr>
        <p:txBody>
          <a:bodyPr/>
          <a:lstStyle>
            <a:lvl1pPr>
              <a:buClr>
                <a:schemeClr val="accent1"/>
              </a:buClr>
              <a:buChar char="▸"/>
              <a:defRPr sz="4000"/>
            </a:lvl1pPr>
            <a:lvl2pPr>
              <a:buClr>
                <a:schemeClr val="accent1"/>
              </a:buClr>
              <a:buChar char="▸"/>
              <a:defRPr sz="4000"/>
            </a:lvl2pPr>
            <a:lvl3pPr>
              <a:buClr>
                <a:schemeClr val="accent1"/>
              </a:buClr>
              <a:buChar char="▸"/>
              <a:defRPr sz="4000"/>
            </a:lvl3pPr>
            <a:lvl4pPr>
              <a:buClr>
                <a:schemeClr val="accent1"/>
              </a:buClr>
              <a:buChar char="▸"/>
              <a:defRPr sz="4000"/>
            </a:lvl4pPr>
            <a:lvl5pPr>
              <a:buClr>
                <a:schemeClr val="accent1"/>
              </a:buClr>
              <a:buChar char="▸"/>
              <a:defRPr sz="4000"/>
            </a:lvl5pPr>
          </a:lstStyle>
          <a:p>
            <a:pPr/>
            <a:r>
              <a:t>Body Level One</a:t>
            </a:r>
          </a:p>
          <a:p>
            <a:pPr lvl="1"/>
            <a:r>
              <a:t>Body Level Two</a:t>
            </a:r>
          </a:p>
          <a:p>
            <a:pPr lvl="2"/>
            <a:r>
              <a:t>Body Level Three</a:t>
            </a:r>
          </a:p>
          <a:p>
            <a:pPr lvl="3"/>
            <a:r>
              <a:t>Body Level Four</a:t>
            </a:r>
          </a:p>
          <a:p>
            <a:pPr lvl="4"/>
            <a:r>
              <a:t>Body Level Five</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Line"/>
          <p:cNvSpPr/>
          <p:nvPr/>
        </p:nvSpPr>
        <p:spPr>
          <a:xfrm flipV="1">
            <a:off x="762000" y="1396632"/>
            <a:ext cx="22859999" cy="369"/>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 name="Title Text"/>
          <p:cNvSpPr txBox="1"/>
          <p:nvPr>
            <p:ph type="title"/>
          </p:nvPr>
        </p:nvSpPr>
        <p:spPr>
          <a:xfrm>
            <a:off x="762000" y="2159000"/>
            <a:ext cx="22860000" cy="101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4" name="Body Level One…"/>
          <p:cNvSpPr txBox="1"/>
          <p:nvPr>
            <p:ph type="body" idx="1"/>
          </p:nvPr>
        </p:nvSpPr>
        <p:spPr>
          <a:xfrm>
            <a:off x="762000" y="3860800"/>
            <a:ext cx="22860000" cy="8585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23059652" y="609600"/>
            <a:ext cx="553196" cy="635000"/>
          </a:xfrm>
          <a:prstGeom prst="rect">
            <a:avLst/>
          </a:prstGeom>
          <a:ln w="12700">
            <a:miter lim="400000"/>
          </a:ln>
        </p:spPr>
        <p:txBody>
          <a:bodyPr wrap="none" lIns="50800" tIns="50800" rIns="50800" bIns="50800">
            <a:spAutoFit/>
          </a:bodyPr>
          <a:lstStyle>
            <a:lvl1pPr algn="r">
              <a:lnSpc>
                <a:spcPct val="80000"/>
              </a:lnSpc>
              <a:spcBef>
                <a:spcPts val="0"/>
              </a:spcBef>
              <a:defRPr sz="3600">
                <a:latin typeface="DIN Alternate Bold"/>
                <a:ea typeface="DIN Alternate Bold"/>
                <a:cs typeface="DIN Alternate Bold"/>
                <a:sym typeface="DIN Alternate Bold"/>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transition xmlns:p14="http://schemas.microsoft.com/office/powerpoint/2010/main" spd="med" advClick="1"/>
  <p:txStyles>
    <p:titleStyle>
      <a:lvl1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Bold"/>
        </a:defRPr>
      </a:lvl1pPr>
      <a:lvl2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Bold"/>
        </a:defRPr>
      </a:lvl2pPr>
      <a:lvl3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Bold"/>
        </a:defRPr>
      </a:lvl3pPr>
      <a:lvl4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Bold"/>
        </a:defRPr>
      </a:lvl4pPr>
      <a:lvl5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Bold"/>
        </a:defRPr>
      </a:lvl5pPr>
      <a:lvl6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Bold"/>
        </a:defRPr>
      </a:lvl6pPr>
      <a:lvl7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Bold"/>
        </a:defRPr>
      </a:lvl7pPr>
      <a:lvl8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Bold"/>
        </a:defRPr>
      </a:lvl8pPr>
      <a:lvl9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Bold"/>
        </a:defRPr>
      </a:lvl9pPr>
    </p:titleStyle>
    <p:bodyStyle>
      <a:lvl1pPr marL="635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b="0" baseline="0" cap="none" i="0" spc="0" strike="noStrike" sz="4800" u="none">
          <a:solidFill>
            <a:srgbClr val="838787"/>
          </a:solidFill>
          <a:uFillTx/>
          <a:latin typeface="Avenir Next Medium"/>
          <a:ea typeface="Avenir Next Medium"/>
          <a:cs typeface="Avenir Next Medium"/>
          <a:sym typeface="Avenir Next Medium"/>
        </a:defRPr>
      </a:lvl1pPr>
      <a:lvl2pPr marL="1270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b="0" baseline="0" cap="none" i="0" spc="0" strike="noStrike" sz="4800" u="none">
          <a:solidFill>
            <a:srgbClr val="838787"/>
          </a:solidFill>
          <a:uFillTx/>
          <a:latin typeface="Avenir Next Medium"/>
          <a:ea typeface="Avenir Next Medium"/>
          <a:cs typeface="Avenir Next Medium"/>
          <a:sym typeface="Avenir Next Medium"/>
        </a:defRPr>
      </a:lvl2pPr>
      <a:lvl3pPr marL="1905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b="0" baseline="0" cap="none" i="0" spc="0" strike="noStrike" sz="4800" u="none">
          <a:solidFill>
            <a:srgbClr val="838787"/>
          </a:solidFill>
          <a:uFillTx/>
          <a:latin typeface="Avenir Next Medium"/>
          <a:ea typeface="Avenir Next Medium"/>
          <a:cs typeface="Avenir Next Medium"/>
          <a:sym typeface="Avenir Next Medium"/>
        </a:defRPr>
      </a:lvl3pPr>
      <a:lvl4pPr marL="2540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b="0" baseline="0" cap="none" i="0" spc="0" strike="noStrike" sz="4800" u="none">
          <a:solidFill>
            <a:srgbClr val="838787"/>
          </a:solidFill>
          <a:uFillTx/>
          <a:latin typeface="Avenir Next Medium"/>
          <a:ea typeface="Avenir Next Medium"/>
          <a:cs typeface="Avenir Next Medium"/>
          <a:sym typeface="Avenir Next Medium"/>
        </a:defRPr>
      </a:lvl4pPr>
      <a:lvl5pPr marL="3175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b="0" baseline="0" cap="none" i="0" spc="0" strike="noStrike" sz="4800" u="none">
          <a:solidFill>
            <a:srgbClr val="838787"/>
          </a:solidFill>
          <a:uFillTx/>
          <a:latin typeface="Avenir Next Medium"/>
          <a:ea typeface="Avenir Next Medium"/>
          <a:cs typeface="Avenir Next Medium"/>
          <a:sym typeface="Avenir Next Medium"/>
        </a:defRPr>
      </a:lvl5pPr>
      <a:lvl6pPr marL="3810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b="0" baseline="0" cap="none" i="0" spc="0" strike="noStrike" sz="4800" u="none">
          <a:solidFill>
            <a:srgbClr val="838787"/>
          </a:solidFill>
          <a:uFillTx/>
          <a:latin typeface="Avenir Next Medium"/>
          <a:ea typeface="Avenir Next Medium"/>
          <a:cs typeface="Avenir Next Medium"/>
          <a:sym typeface="Avenir Next Medium"/>
        </a:defRPr>
      </a:lvl6pPr>
      <a:lvl7pPr marL="4445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b="0" baseline="0" cap="none" i="0" spc="0" strike="noStrike" sz="4800" u="none">
          <a:solidFill>
            <a:srgbClr val="838787"/>
          </a:solidFill>
          <a:uFillTx/>
          <a:latin typeface="Avenir Next Medium"/>
          <a:ea typeface="Avenir Next Medium"/>
          <a:cs typeface="Avenir Next Medium"/>
          <a:sym typeface="Avenir Next Medium"/>
        </a:defRPr>
      </a:lvl7pPr>
      <a:lvl8pPr marL="5080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b="0" baseline="0" cap="none" i="0" spc="0" strike="noStrike" sz="4800" u="none">
          <a:solidFill>
            <a:srgbClr val="838787"/>
          </a:solidFill>
          <a:uFillTx/>
          <a:latin typeface="Avenir Next Medium"/>
          <a:ea typeface="Avenir Next Medium"/>
          <a:cs typeface="Avenir Next Medium"/>
          <a:sym typeface="Avenir Next Medium"/>
        </a:defRPr>
      </a:lvl8pPr>
      <a:lvl9pPr marL="5715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b="0" baseline="0" cap="none" i="0" spc="0" strike="noStrike" sz="4800" u="none">
          <a:solidFill>
            <a:srgbClr val="838787"/>
          </a:solidFill>
          <a:uFillTx/>
          <a:latin typeface="Avenir Next Medium"/>
          <a:ea typeface="Avenir Next Medium"/>
          <a:cs typeface="Avenir Next Medium"/>
          <a:sym typeface="Avenir Next Medium"/>
        </a:defRPr>
      </a:lvl9pPr>
    </p:bodyStyle>
    <p:otherStyle>
      <a:lvl1pPr marL="0" marR="0" indent="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1pPr>
      <a:lvl2pPr marL="0" marR="0" indent="2286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2pPr>
      <a:lvl3pPr marL="0" marR="0" indent="4572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3pPr>
      <a:lvl4pPr marL="0" marR="0" indent="6858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4pPr>
      <a:lvl5pPr marL="0" marR="0" indent="9144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5pPr>
      <a:lvl6pPr marL="0" marR="0" indent="11430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6pPr>
      <a:lvl7pPr marL="0" marR="0" indent="13716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7pPr>
      <a:lvl8pPr marL="0" marR="0" indent="16002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8pPr>
      <a:lvl9pPr marL="0" marR="0" indent="18288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 Id="rId3" Type="http://schemas.openxmlformats.org/officeDocument/2006/relationships/image" Target="../media/image16.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Interna struktura i organizacija indeksa kod Mysql baze podataka"/>
          <p:cNvSpPr txBox="1"/>
          <p:nvPr>
            <p:ph type="ctrTitle"/>
          </p:nvPr>
        </p:nvSpPr>
        <p:spPr>
          <a:prstGeom prst="rect">
            <a:avLst/>
          </a:prstGeom>
        </p:spPr>
        <p:txBody>
          <a:bodyPr/>
          <a:lstStyle>
            <a:lvl1pPr defTabSz="396239">
              <a:defRPr sz="14544"/>
            </a:lvl1pPr>
          </a:lstStyle>
          <a:p>
            <a:pPr/>
            <a:r>
              <a:t>Interna struktura i organizacija indeksa kod Mysql baze podataka</a:t>
            </a:r>
          </a:p>
        </p:txBody>
      </p:sp>
      <p:sp>
        <p:nvSpPr>
          <p:cNvPr id="187" name="Sistemi za upravljanje bazama podataka"/>
          <p:cNvSpPr txBox="1"/>
          <p:nvPr>
            <p:ph type="subTitle" sz="quarter" idx="1"/>
          </p:nvPr>
        </p:nvSpPr>
        <p:spPr>
          <a:prstGeom prst="rect">
            <a:avLst/>
          </a:prstGeom>
        </p:spPr>
        <p:txBody>
          <a:bodyPr/>
          <a:lstStyle/>
          <a:p>
            <a:pPr lvl="1"/>
            <a:r>
              <a:t>Sistemi za upravljanje bazama podataka</a:t>
            </a:r>
          </a:p>
        </p:txBody>
      </p:sp>
      <p:sp>
        <p:nvSpPr>
          <p:cNvPr id="188" name="Svetlana Mančić 1423"/>
          <p:cNvSpPr txBox="1"/>
          <p:nvPr/>
        </p:nvSpPr>
        <p:spPr>
          <a:xfrm>
            <a:off x="769380" y="12606356"/>
            <a:ext cx="5543551"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DIN Alternate Bold"/>
                <a:ea typeface="DIN Alternate Bold"/>
                <a:cs typeface="DIN Alternate Bold"/>
                <a:sym typeface="DIN Alternate Bold"/>
              </a:defRPr>
            </a:lvl1pPr>
          </a:lstStyle>
          <a:p>
            <a:pPr/>
            <a:r>
              <a:t>Svetlana Mančić 1423</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Interna struktura i organizacija indeksa kod mysql baze podataka"/>
          <p:cNvSpPr txBox="1"/>
          <p:nvPr>
            <p:ph type="body" idx="21"/>
          </p:nvPr>
        </p:nvSpPr>
        <p:spPr>
          <a:prstGeom prst="rect">
            <a:avLst/>
          </a:prstGeom>
        </p:spPr>
        <p:txBody>
          <a:bodyPr/>
          <a:lstStyle/>
          <a:p>
            <a:pPr/>
            <a:r>
              <a:t>Interna struktura i organizacija indeksa kod mysql baze podataka</a:t>
            </a:r>
          </a:p>
        </p:txBody>
      </p:sp>
      <p:sp>
        <p:nvSpPr>
          <p:cNvPr id="238" name="Primarni I sekundarni indeksi kod Innodb i Myisam skladišta"/>
          <p:cNvSpPr txBox="1"/>
          <p:nvPr>
            <p:ph type="title"/>
          </p:nvPr>
        </p:nvSpPr>
        <p:spPr>
          <a:prstGeom prst="rect">
            <a:avLst/>
          </a:prstGeom>
        </p:spPr>
        <p:txBody>
          <a:bodyPr/>
          <a:lstStyle>
            <a:lvl1pPr defTabSz="685165">
              <a:spcBef>
                <a:spcPts val="3200"/>
              </a:spcBef>
              <a:defRPr sz="7221"/>
            </a:lvl1pPr>
          </a:lstStyle>
          <a:p>
            <a:pPr/>
            <a:r>
              <a:t>Primarni I sekundarni indeksi kod Innodb i Myisam skladišta</a:t>
            </a:r>
          </a:p>
        </p:txBody>
      </p:sp>
      <p:pic>
        <p:nvPicPr>
          <p:cNvPr id="239" name="pasted-movie.png" descr="pasted-movie.png"/>
          <p:cNvPicPr>
            <a:picLocks noChangeAspect="1"/>
          </p:cNvPicPr>
          <p:nvPr/>
        </p:nvPicPr>
        <p:blipFill>
          <a:blip r:embed="rId2">
            <a:extLst/>
          </a:blip>
          <a:stretch>
            <a:fillRect/>
          </a:stretch>
        </p:blipFill>
        <p:spPr>
          <a:xfrm>
            <a:off x="7421367" y="3678396"/>
            <a:ext cx="9541266" cy="8190757"/>
          </a:xfrm>
          <a:prstGeom prst="rect">
            <a:avLst/>
          </a:prstGeom>
          <a:ln w="12700">
            <a:miter lim="400000"/>
          </a:ln>
        </p:spPr>
      </p:pic>
      <p:sp>
        <p:nvSpPr>
          <p:cNvPr id="240" name="Slika 8. Razlika u strukturi primarnih i sekundarnih indeksa kod InnoDB i MyISAM skladišta"/>
          <p:cNvSpPr txBox="1"/>
          <p:nvPr/>
        </p:nvSpPr>
        <p:spPr>
          <a:xfrm>
            <a:off x="4610861" y="12047428"/>
            <a:ext cx="15571852"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3000">
                <a:latin typeface="Avenir Next Regular"/>
                <a:ea typeface="Avenir Next Regular"/>
                <a:cs typeface="Avenir Next Regular"/>
                <a:sym typeface="Avenir Next Regular"/>
              </a:defRPr>
            </a:lvl1pPr>
          </a:lstStyle>
          <a:p>
            <a:pPr/>
            <a:r>
              <a:t>Slika 8. Razlika u strukturi primarnih i sekundarnih indeksa kod InnoDB i MyISAM skladišta</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Interna struktura i organizacija indeksa kod mysql baze podataka"/>
          <p:cNvSpPr txBox="1"/>
          <p:nvPr>
            <p:ph type="body" idx="21"/>
          </p:nvPr>
        </p:nvSpPr>
        <p:spPr>
          <a:prstGeom prst="rect">
            <a:avLst/>
          </a:prstGeom>
        </p:spPr>
        <p:txBody>
          <a:bodyPr/>
          <a:lstStyle/>
          <a:p>
            <a:pPr/>
            <a:r>
              <a:t>Interna struktura i organizacija indeksa kod mysql baze podataka</a:t>
            </a:r>
          </a:p>
        </p:txBody>
      </p:sp>
      <p:sp>
        <p:nvSpPr>
          <p:cNvPr id="243" name="Sekundarni indeksi"/>
          <p:cNvSpPr txBox="1"/>
          <p:nvPr>
            <p:ph type="title"/>
          </p:nvPr>
        </p:nvSpPr>
        <p:spPr>
          <a:prstGeom prst="rect">
            <a:avLst/>
          </a:prstGeom>
        </p:spPr>
        <p:txBody>
          <a:bodyPr/>
          <a:lstStyle>
            <a:lvl1pPr defTabSz="685165">
              <a:spcBef>
                <a:spcPts val="3200"/>
              </a:spcBef>
              <a:defRPr sz="7221"/>
            </a:lvl1pPr>
          </a:lstStyle>
          <a:p>
            <a:pPr/>
            <a:r>
              <a:t>Sekundarni indeksi</a:t>
            </a:r>
          </a:p>
        </p:txBody>
      </p:sp>
      <p:pic>
        <p:nvPicPr>
          <p:cNvPr id="244" name="pasted-movie.png" descr="pasted-movie.png"/>
          <p:cNvPicPr>
            <a:picLocks noChangeAspect="1"/>
          </p:cNvPicPr>
          <p:nvPr/>
        </p:nvPicPr>
        <p:blipFill>
          <a:blip r:embed="rId2">
            <a:extLst/>
          </a:blip>
          <a:stretch>
            <a:fillRect/>
          </a:stretch>
        </p:blipFill>
        <p:spPr>
          <a:xfrm>
            <a:off x="702181" y="3318397"/>
            <a:ext cx="9121414" cy="5277001"/>
          </a:xfrm>
          <a:prstGeom prst="rect">
            <a:avLst/>
          </a:prstGeom>
          <a:ln w="12700">
            <a:miter lim="400000"/>
          </a:ln>
        </p:spPr>
      </p:pic>
      <p:sp>
        <p:nvSpPr>
          <p:cNvPr id="245" name="Slika 9. Tabela people"/>
          <p:cNvSpPr txBox="1"/>
          <p:nvPr/>
        </p:nvSpPr>
        <p:spPr>
          <a:xfrm>
            <a:off x="3782374" y="9273814"/>
            <a:ext cx="388582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3000">
                <a:latin typeface="Avenir Next Regular"/>
                <a:ea typeface="Avenir Next Regular"/>
                <a:cs typeface="Avenir Next Regular"/>
                <a:sym typeface="Avenir Next Regular"/>
              </a:defRPr>
            </a:lvl1pPr>
          </a:lstStyle>
          <a:p>
            <a:pPr/>
            <a:r>
              <a:t>Slika 9. Tabela people</a:t>
            </a:r>
          </a:p>
        </p:txBody>
      </p:sp>
      <p:pic>
        <p:nvPicPr>
          <p:cNvPr id="246" name="pasted-movie.png" descr="pasted-movie.png"/>
          <p:cNvPicPr>
            <a:picLocks noChangeAspect="1"/>
          </p:cNvPicPr>
          <p:nvPr/>
        </p:nvPicPr>
        <p:blipFill>
          <a:blip r:embed="rId3">
            <a:extLst/>
          </a:blip>
          <a:stretch>
            <a:fillRect/>
          </a:stretch>
        </p:blipFill>
        <p:spPr>
          <a:xfrm>
            <a:off x="11010768" y="2065280"/>
            <a:ext cx="12248924" cy="1178040"/>
          </a:xfrm>
          <a:prstGeom prst="rect">
            <a:avLst/>
          </a:prstGeom>
          <a:ln w="12700">
            <a:miter lim="400000"/>
          </a:ln>
        </p:spPr>
      </p:pic>
      <p:sp>
        <p:nvSpPr>
          <p:cNvPr id="247" name="Slika 10. Kreiranje kompozitnog indeksa"/>
          <p:cNvSpPr txBox="1"/>
          <p:nvPr/>
        </p:nvSpPr>
        <p:spPr>
          <a:xfrm>
            <a:off x="13618409" y="3417418"/>
            <a:ext cx="7033642"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3000">
                <a:latin typeface="Avenir Next Regular"/>
                <a:ea typeface="Avenir Next Regular"/>
                <a:cs typeface="Avenir Next Regular"/>
                <a:sym typeface="Avenir Next Regular"/>
              </a:defRPr>
            </a:lvl1pPr>
          </a:lstStyle>
          <a:p>
            <a:pPr/>
            <a:r>
              <a:t>Slika 10. Kreiranje kompozitnog indeksa</a:t>
            </a:r>
          </a:p>
        </p:txBody>
      </p:sp>
      <p:pic>
        <p:nvPicPr>
          <p:cNvPr id="248" name="pasted-movie.png" descr="pasted-movie.png"/>
          <p:cNvPicPr>
            <a:picLocks noChangeAspect="1"/>
          </p:cNvPicPr>
          <p:nvPr/>
        </p:nvPicPr>
        <p:blipFill>
          <a:blip r:embed="rId4">
            <a:extLst/>
          </a:blip>
          <a:stretch>
            <a:fillRect/>
          </a:stretch>
        </p:blipFill>
        <p:spPr>
          <a:xfrm>
            <a:off x="10010512" y="4213817"/>
            <a:ext cx="14917709" cy="8564742"/>
          </a:xfrm>
          <a:prstGeom prst="rect">
            <a:avLst/>
          </a:prstGeom>
          <a:ln w="12700">
            <a:miter lim="400000"/>
          </a:ln>
        </p:spPr>
      </p:pic>
      <p:sp>
        <p:nvSpPr>
          <p:cNvPr id="249" name="Slika 11. Upiti koji koriste kompozitni indeks"/>
          <p:cNvSpPr txBox="1"/>
          <p:nvPr/>
        </p:nvSpPr>
        <p:spPr>
          <a:xfrm>
            <a:off x="13618409" y="12677673"/>
            <a:ext cx="770191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3000">
                <a:latin typeface="Avenir Next Regular"/>
                <a:ea typeface="Avenir Next Regular"/>
                <a:cs typeface="Avenir Next Regular"/>
                <a:sym typeface="Avenir Next Regular"/>
              </a:defRPr>
            </a:lvl1pPr>
          </a:lstStyle>
          <a:p>
            <a:pPr/>
            <a:r>
              <a:t>Slika 11. Upiti koji koriste kompozitni indeks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Interna struktura i organizacija indeksa kod mysql baze podataka"/>
          <p:cNvSpPr txBox="1"/>
          <p:nvPr>
            <p:ph type="body" idx="21"/>
          </p:nvPr>
        </p:nvSpPr>
        <p:spPr>
          <a:prstGeom prst="rect">
            <a:avLst/>
          </a:prstGeom>
        </p:spPr>
        <p:txBody>
          <a:bodyPr/>
          <a:lstStyle/>
          <a:p>
            <a:pPr/>
            <a:r>
              <a:t>Interna struktura i organizacija indeksa kod mysql baze podataka</a:t>
            </a:r>
          </a:p>
        </p:txBody>
      </p:sp>
      <p:sp>
        <p:nvSpPr>
          <p:cNvPr id="252" name="Unique indeks"/>
          <p:cNvSpPr txBox="1"/>
          <p:nvPr>
            <p:ph type="title"/>
          </p:nvPr>
        </p:nvSpPr>
        <p:spPr>
          <a:prstGeom prst="rect">
            <a:avLst/>
          </a:prstGeom>
        </p:spPr>
        <p:txBody>
          <a:bodyPr/>
          <a:lstStyle>
            <a:lvl1pPr defTabSz="685165">
              <a:spcBef>
                <a:spcPts val="3200"/>
              </a:spcBef>
              <a:defRPr sz="7221"/>
            </a:lvl1pPr>
          </a:lstStyle>
          <a:p>
            <a:pPr/>
            <a:r>
              <a:t>Unique indeks</a:t>
            </a:r>
          </a:p>
        </p:txBody>
      </p:sp>
      <p:sp>
        <p:nvSpPr>
          <p:cNvPr id="253" name="Unique indeks uvodi ograničenje za kolonu nad kojom se kreira da sve vrednosti moraju biti jedinstvene.…"/>
          <p:cNvSpPr txBox="1"/>
          <p:nvPr>
            <p:ph type="body" idx="1"/>
          </p:nvPr>
        </p:nvSpPr>
        <p:spPr>
          <a:xfrm>
            <a:off x="762000" y="3860800"/>
            <a:ext cx="23048088" cy="5890641"/>
          </a:xfrm>
          <a:prstGeom prst="rect">
            <a:avLst/>
          </a:prstGeom>
        </p:spPr>
        <p:txBody>
          <a:bodyPr/>
          <a:lstStyle/>
          <a:p>
            <a:pPr/>
            <a:r>
              <a:t>Unique indeks uvodi ograničenje za kolonu nad kojom se kreira da sve vrednosti moraju biti jedinstvene. </a:t>
            </a:r>
          </a:p>
          <a:p>
            <a:pPr/>
            <a:r>
              <a:t>Za kreiranje unique indeksa može se koristiti jedna kolona, više kolona ili prefiks kolone.</a:t>
            </a:r>
          </a:p>
        </p:txBody>
      </p:sp>
      <p:pic>
        <p:nvPicPr>
          <p:cNvPr id="254" name="pasted-movie.png" descr="pasted-movie.png"/>
          <p:cNvPicPr>
            <a:picLocks noChangeAspect="1"/>
          </p:cNvPicPr>
          <p:nvPr/>
        </p:nvPicPr>
        <p:blipFill>
          <a:blip r:embed="rId2">
            <a:extLst/>
          </a:blip>
          <a:stretch>
            <a:fillRect/>
          </a:stretch>
        </p:blipFill>
        <p:spPr>
          <a:xfrm>
            <a:off x="2661880" y="8390087"/>
            <a:ext cx="19248327" cy="3202399"/>
          </a:xfrm>
          <a:prstGeom prst="rect">
            <a:avLst/>
          </a:prstGeom>
          <a:ln w="12700">
            <a:miter lim="400000"/>
          </a:ln>
        </p:spPr>
      </p:pic>
      <p:sp>
        <p:nvSpPr>
          <p:cNvPr id="255" name="Slika 12. Kreiranje unique indeksa za kolonu phone_number"/>
          <p:cNvSpPr txBox="1"/>
          <p:nvPr/>
        </p:nvSpPr>
        <p:spPr>
          <a:xfrm>
            <a:off x="7271575" y="11656701"/>
            <a:ext cx="1047712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3000">
                <a:latin typeface="Avenir Next Regular"/>
                <a:ea typeface="Avenir Next Regular"/>
                <a:cs typeface="Avenir Next Regular"/>
                <a:sym typeface="Avenir Next Regular"/>
              </a:defRPr>
            </a:lvl1pPr>
          </a:lstStyle>
          <a:p>
            <a:pPr/>
            <a:r>
              <a:t>Slika 12. Kreiranje unique indeksa za kolonu phone_number</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Interna struktura i organizacija indeksa kod mysql baze podataka"/>
          <p:cNvSpPr txBox="1"/>
          <p:nvPr>
            <p:ph type="body" idx="21"/>
          </p:nvPr>
        </p:nvSpPr>
        <p:spPr>
          <a:prstGeom prst="rect">
            <a:avLst/>
          </a:prstGeom>
        </p:spPr>
        <p:txBody>
          <a:bodyPr/>
          <a:lstStyle/>
          <a:p>
            <a:pPr/>
            <a:r>
              <a:t>Interna struktura i organizacija indeksa kod mysql baze podataka</a:t>
            </a:r>
          </a:p>
        </p:txBody>
      </p:sp>
      <p:sp>
        <p:nvSpPr>
          <p:cNvPr id="258" name="Fulltext indeksi"/>
          <p:cNvSpPr txBox="1"/>
          <p:nvPr>
            <p:ph type="title"/>
          </p:nvPr>
        </p:nvSpPr>
        <p:spPr>
          <a:prstGeom prst="rect">
            <a:avLst/>
          </a:prstGeom>
        </p:spPr>
        <p:txBody>
          <a:bodyPr/>
          <a:lstStyle>
            <a:lvl1pPr defTabSz="685165">
              <a:spcBef>
                <a:spcPts val="3200"/>
              </a:spcBef>
              <a:defRPr sz="7221"/>
            </a:lvl1pPr>
          </a:lstStyle>
          <a:p>
            <a:pPr/>
            <a:r>
              <a:t>Fulltext indeksi</a:t>
            </a:r>
          </a:p>
        </p:txBody>
      </p:sp>
      <p:sp>
        <p:nvSpPr>
          <p:cNvPr id="259" name="InnoDB i MyISAM skladišta podržavaju kreiranje fulltext indeksa nad kolonama tekstualnog tipa (CHAR, VARCHAR, TEXT).…"/>
          <p:cNvSpPr txBox="1"/>
          <p:nvPr>
            <p:ph type="body" sz="half" idx="1"/>
          </p:nvPr>
        </p:nvSpPr>
        <p:spPr>
          <a:xfrm>
            <a:off x="762000" y="3860800"/>
            <a:ext cx="9777984" cy="8585200"/>
          </a:xfrm>
          <a:prstGeom prst="rect">
            <a:avLst/>
          </a:prstGeom>
        </p:spPr>
        <p:txBody>
          <a:bodyPr/>
          <a:lstStyle/>
          <a:p>
            <a:pPr marL="520700" indent="-520700" defTabSz="676909">
              <a:spcBef>
                <a:spcPts val="3100"/>
              </a:spcBef>
              <a:defRPr sz="3936"/>
            </a:pPr>
            <a:r>
              <a:t>InnoDB i MyISAM skladišta podržavaju kreiranje fulltext indeksa nad kolonama tekstualnog tipa (CHAR, VARCHAR, TEXT).</a:t>
            </a:r>
          </a:p>
          <a:p>
            <a:pPr marL="520700" indent="-520700" defTabSz="676909">
              <a:spcBef>
                <a:spcPts val="3100"/>
              </a:spcBef>
              <a:defRPr sz="3936"/>
            </a:pPr>
            <a:r>
              <a:t>Fulltext pretraga koristi se kod upita gde u WHERE klauzuli imamo MATCH()…AGAINST()</a:t>
            </a:r>
          </a:p>
          <a:p>
            <a:pPr marL="520700" indent="-520700" defTabSz="676909">
              <a:spcBef>
                <a:spcPts val="3100"/>
              </a:spcBef>
              <a:defRPr sz="3936"/>
            </a:pPr>
            <a:r>
              <a:t>Struktura invertovanog indeksa, gde se za svaku reč pamti lista dokumenata i pozicija u dokumentu u vidu byte offset-a.</a:t>
            </a:r>
          </a:p>
        </p:txBody>
      </p:sp>
      <p:pic>
        <p:nvPicPr>
          <p:cNvPr id="260" name="pasted-movie.png" descr="pasted-movie.png"/>
          <p:cNvPicPr>
            <a:picLocks noChangeAspect="1"/>
          </p:cNvPicPr>
          <p:nvPr/>
        </p:nvPicPr>
        <p:blipFill>
          <a:blip r:embed="rId2">
            <a:extLst/>
          </a:blip>
          <a:stretch>
            <a:fillRect/>
          </a:stretch>
        </p:blipFill>
        <p:spPr>
          <a:xfrm>
            <a:off x="11570371" y="3069252"/>
            <a:ext cx="12875721" cy="3629858"/>
          </a:xfrm>
          <a:prstGeom prst="rect">
            <a:avLst/>
          </a:prstGeom>
          <a:ln w="12700">
            <a:miter lim="400000"/>
          </a:ln>
        </p:spPr>
      </p:pic>
      <p:sp>
        <p:nvSpPr>
          <p:cNvPr id="261" name="Slika 13. Tabela paragraphs"/>
          <p:cNvSpPr txBox="1"/>
          <p:nvPr/>
        </p:nvSpPr>
        <p:spPr>
          <a:xfrm>
            <a:off x="15900920" y="6932168"/>
            <a:ext cx="4850893"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3000">
                <a:latin typeface="Avenir Next Regular"/>
                <a:ea typeface="Avenir Next Regular"/>
                <a:cs typeface="Avenir Next Regular"/>
                <a:sym typeface="Avenir Next Regular"/>
              </a:defRPr>
            </a:lvl1pPr>
          </a:lstStyle>
          <a:p>
            <a:pPr/>
            <a:r>
              <a:t>Slika 13. Tabela paragraphs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Interna struktura i organizacija indeksa kod mysql baze podataka"/>
          <p:cNvSpPr txBox="1"/>
          <p:nvPr>
            <p:ph type="body" idx="21"/>
          </p:nvPr>
        </p:nvSpPr>
        <p:spPr>
          <a:prstGeom prst="rect">
            <a:avLst/>
          </a:prstGeom>
        </p:spPr>
        <p:txBody>
          <a:bodyPr/>
          <a:lstStyle/>
          <a:p>
            <a:pPr/>
            <a:r>
              <a:t>Interna struktura i organizacija indeksa kod mysql baze podataka</a:t>
            </a:r>
          </a:p>
        </p:txBody>
      </p:sp>
      <p:sp>
        <p:nvSpPr>
          <p:cNvPr id="264" name="FUlltext indeksi"/>
          <p:cNvSpPr txBox="1"/>
          <p:nvPr>
            <p:ph type="title"/>
          </p:nvPr>
        </p:nvSpPr>
        <p:spPr>
          <a:prstGeom prst="rect">
            <a:avLst/>
          </a:prstGeom>
        </p:spPr>
        <p:txBody>
          <a:bodyPr/>
          <a:lstStyle>
            <a:lvl1pPr defTabSz="685165">
              <a:spcBef>
                <a:spcPts val="3200"/>
              </a:spcBef>
              <a:defRPr sz="7221"/>
            </a:lvl1pPr>
          </a:lstStyle>
          <a:p>
            <a:pPr/>
            <a:r>
              <a:t>FUlltext indeksi</a:t>
            </a:r>
          </a:p>
        </p:txBody>
      </p:sp>
      <p:pic>
        <p:nvPicPr>
          <p:cNvPr id="265" name="pasted-movie.png" descr="pasted-movie.png"/>
          <p:cNvPicPr>
            <a:picLocks noChangeAspect="1"/>
          </p:cNvPicPr>
          <p:nvPr/>
        </p:nvPicPr>
        <p:blipFill>
          <a:blip r:embed="rId2">
            <a:extLst/>
          </a:blip>
          <a:stretch>
            <a:fillRect/>
          </a:stretch>
        </p:blipFill>
        <p:spPr>
          <a:xfrm>
            <a:off x="7164474" y="3009984"/>
            <a:ext cx="16674732" cy="7696032"/>
          </a:xfrm>
          <a:prstGeom prst="rect">
            <a:avLst/>
          </a:prstGeom>
          <a:ln w="12700">
            <a:miter lim="400000"/>
          </a:ln>
        </p:spPr>
      </p:pic>
      <p:sp>
        <p:nvSpPr>
          <p:cNvPr id="266" name="Slika 14. Tabele fulltext indeksa"/>
          <p:cNvSpPr txBox="1"/>
          <p:nvPr/>
        </p:nvSpPr>
        <p:spPr>
          <a:xfrm>
            <a:off x="12751781" y="10898974"/>
            <a:ext cx="5500117"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3000">
                <a:latin typeface="Avenir Next Regular"/>
                <a:ea typeface="Avenir Next Regular"/>
                <a:cs typeface="Avenir Next Regular"/>
                <a:sym typeface="Avenir Next Regular"/>
              </a:defRPr>
            </a:lvl1pPr>
          </a:lstStyle>
          <a:p>
            <a:pPr/>
            <a:r>
              <a:t>Slika 14. Tabele fulltext indeksa</a:t>
            </a:r>
          </a:p>
        </p:txBody>
      </p:sp>
      <p:sp>
        <p:nvSpPr>
          <p:cNvPr id="267" name="Kreira se skup indeksnih tabela…"/>
          <p:cNvSpPr txBox="1"/>
          <p:nvPr>
            <p:ph type="body" sz="quarter" idx="1"/>
          </p:nvPr>
        </p:nvSpPr>
        <p:spPr>
          <a:xfrm>
            <a:off x="762000" y="3860800"/>
            <a:ext cx="6115886" cy="9244788"/>
          </a:xfrm>
          <a:prstGeom prst="rect">
            <a:avLst/>
          </a:prstGeom>
        </p:spPr>
        <p:txBody>
          <a:bodyPr/>
          <a:lstStyle/>
          <a:p>
            <a:pPr marL="342900" indent="-342900" defTabSz="445770">
              <a:spcBef>
                <a:spcPts val="2100"/>
              </a:spcBef>
              <a:defRPr sz="2592"/>
            </a:pPr>
            <a:r>
              <a:t>Kreira se skup indeksnih tabela</a:t>
            </a:r>
          </a:p>
          <a:p>
            <a:pPr marL="342900" indent="-342900" defTabSz="445770">
              <a:spcBef>
                <a:spcPts val="2100"/>
              </a:spcBef>
              <a:defRPr sz="2592"/>
            </a:pPr>
            <a:r>
              <a:t>Imena pomoćnih tabela počinju sa fts_ i završavaju se sa index_#</a:t>
            </a:r>
          </a:p>
          <a:p>
            <a:pPr marL="342900" indent="-342900" defTabSz="445770">
              <a:spcBef>
                <a:spcPts val="2100"/>
              </a:spcBef>
              <a:defRPr sz="2592"/>
            </a:pPr>
            <a:r>
              <a:t>Povezane su sa indeksiranom tabelom uz pomoć heksadecimalne vrednosti, koja se nalazi u nazivu pomoćnih tabela.</a:t>
            </a:r>
          </a:p>
          <a:p>
            <a:pPr marL="342900" indent="-342900" defTabSz="445770">
              <a:spcBef>
                <a:spcPts val="2100"/>
              </a:spcBef>
              <a:defRPr sz="2592"/>
            </a:pPr>
            <a:r>
              <a:t>Ulazni dokumenti se tokenizuju, svaki token se upisuje u indeks tabele zajedno sa informacijama o poziciji i DOC_ID. Reči su potpuno sortirane i particionisane unutar 6 indeksnih tabela na osnovu težine prvog karaktera.</a:t>
            </a:r>
          </a:p>
          <a:p>
            <a:pPr marL="342900" indent="-342900" defTabSz="445770">
              <a:spcBef>
                <a:spcPts val="2100"/>
              </a:spcBef>
              <a:defRPr sz="2592"/>
            </a:pPr>
            <a:r>
              <a:t>Ostale tabele su zajedničke za sve fulltext indekse, koriste se za rukovanje brisanjem i skladištenjem internog stranja indeksa.</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Interna struktura i organizacija indeksa kod mysql baze podataka"/>
          <p:cNvSpPr txBox="1"/>
          <p:nvPr>
            <p:ph type="body" idx="21"/>
          </p:nvPr>
        </p:nvSpPr>
        <p:spPr>
          <a:prstGeom prst="rect">
            <a:avLst/>
          </a:prstGeom>
        </p:spPr>
        <p:txBody>
          <a:bodyPr/>
          <a:lstStyle/>
          <a:p>
            <a:pPr/>
            <a:r>
              <a:t>Interna struktura i organizacija indeksa kod mysql baze podataka</a:t>
            </a:r>
          </a:p>
        </p:txBody>
      </p:sp>
      <p:sp>
        <p:nvSpPr>
          <p:cNvPr id="270" name="Fulltext indeksi"/>
          <p:cNvSpPr txBox="1"/>
          <p:nvPr>
            <p:ph type="title"/>
          </p:nvPr>
        </p:nvSpPr>
        <p:spPr>
          <a:prstGeom prst="rect">
            <a:avLst/>
          </a:prstGeom>
        </p:spPr>
        <p:txBody>
          <a:bodyPr/>
          <a:lstStyle>
            <a:lvl1pPr defTabSz="685165">
              <a:spcBef>
                <a:spcPts val="3200"/>
              </a:spcBef>
              <a:defRPr sz="7221"/>
            </a:lvl1pPr>
          </a:lstStyle>
          <a:p>
            <a:pPr/>
            <a:r>
              <a:t>Fulltext indeksi</a:t>
            </a:r>
          </a:p>
        </p:txBody>
      </p:sp>
      <p:pic>
        <p:nvPicPr>
          <p:cNvPr id="271" name="pasted-movie.png" descr="pasted-movie.png"/>
          <p:cNvPicPr>
            <a:picLocks noChangeAspect="1"/>
          </p:cNvPicPr>
          <p:nvPr/>
        </p:nvPicPr>
        <p:blipFill>
          <a:blip r:embed="rId2">
            <a:extLst/>
          </a:blip>
          <a:stretch>
            <a:fillRect/>
          </a:stretch>
        </p:blipFill>
        <p:spPr>
          <a:xfrm>
            <a:off x="4056297" y="3367065"/>
            <a:ext cx="16271406" cy="8189942"/>
          </a:xfrm>
          <a:prstGeom prst="rect">
            <a:avLst/>
          </a:prstGeom>
          <a:ln w="12700">
            <a:miter lim="400000"/>
          </a:ln>
        </p:spPr>
      </p:pic>
      <p:sp>
        <p:nvSpPr>
          <p:cNvPr id="272" name="Slika 15. Primer upita za fulltext indeks"/>
          <p:cNvSpPr txBox="1"/>
          <p:nvPr/>
        </p:nvSpPr>
        <p:spPr>
          <a:xfrm>
            <a:off x="9139046" y="11749071"/>
            <a:ext cx="6742177"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3000">
                <a:latin typeface="Avenir Next Regular"/>
                <a:ea typeface="Avenir Next Regular"/>
                <a:cs typeface="Avenir Next Regular"/>
                <a:sym typeface="Avenir Next Regular"/>
              </a:defRPr>
            </a:lvl1pPr>
          </a:lstStyle>
          <a:p>
            <a:pPr/>
            <a:r>
              <a:t>Slika 15. Primer upita za fulltext indeks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Interna struktura i organizacija indeksa kod mysql baze podataka"/>
          <p:cNvSpPr txBox="1"/>
          <p:nvPr>
            <p:ph type="body" idx="21"/>
          </p:nvPr>
        </p:nvSpPr>
        <p:spPr>
          <a:prstGeom prst="rect">
            <a:avLst/>
          </a:prstGeom>
        </p:spPr>
        <p:txBody>
          <a:bodyPr/>
          <a:lstStyle/>
          <a:p>
            <a:pPr/>
            <a:r>
              <a:t>Interna struktura i organizacija indeksa kod mysql baze podataka</a:t>
            </a:r>
          </a:p>
        </p:txBody>
      </p:sp>
      <p:sp>
        <p:nvSpPr>
          <p:cNvPr id="275" name="Prostorni indeksi"/>
          <p:cNvSpPr txBox="1"/>
          <p:nvPr>
            <p:ph type="title"/>
          </p:nvPr>
        </p:nvSpPr>
        <p:spPr>
          <a:prstGeom prst="rect">
            <a:avLst/>
          </a:prstGeom>
        </p:spPr>
        <p:txBody>
          <a:bodyPr/>
          <a:lstStyle>
            <a:lvl1pPr defTabSz="685165">
              <a:spcBef>
                <a:spcPts val="3200"/>
              </a:spcBef>
              <a:defRPr sz="7221"/>
            </a:lvl1pPr>
          </a:lstStyle>
          <a:p>
            <a:pPr/>
            <a:r>
              <a:t>Prostorni indeksi</a:t>
            </a:r>
          </a:p>
        </p:txBody>
      </p:sp>
      <p:sp>
        <p:nvSpPr>
          <p:cNvPr id="276" name="Ograničenja koja kolone moraju da ispune:…"/>
          <p:cNvSpPr txBox="1"/>
          <p:nvPr>
            <p:ph type="body" sz="half" idx="1"/>
          </p:nvPr>
        </p:nvSpPr>
        <p:spPr>
          <a:xfrm>
            <a:off x="762000" y="3860800"/>
            <a:ext cx="10971657" cy="8585200"/>
          </a:xfrm>
          <a:prstGeom prst="rect">
            <a:avLst/>
          </a:prstGeom>
        </p:spPr>
        <p:txBody>
          <a:bodyPr/>
          <a:lstStyle/>
          <a:p>
            <a:pPr marL="425450" indent="-425450" defTabSz="553084">
              <a:spcBef>
                <a:spcPts val="2600"/>
              </a:spcBef>
              <a:defRPr sz="3216"/>
            </a:pPr>
            <a:r>
              <a:t>Ograničenja koja kolone moraju da ispune:</a:t>
            </a:r>
          </a:p>
          <a:p>
            <a:pPr lvl="1" marL="850900" indent="-425450" defTabSz="553084">
              <a:spcBef>
                <a:spcPts val="2600"/>
              </a:spcBef>
              <a:defRPr sz="3216"/>
            </a:pPr>
            <a:r>
              <a:t>Prostorni tip</a:t>
            </a:r>
          </a:p>
          <a:p>
            <a:pPr lvl="1" marL="850900" indent="-425450" defTabSz="553084">
              <a:spcBef>
                <a:spcPts val="2600"/>
              </a:spcBef>
              <a:defRPr sz="3216"/>
            </a:pPr>
            <a:r>
              <a:t>Not null</a:t>
            </a:r>
          </a:p>
          <a:p>
            <a:pPr lvl="1" marL="850900" indent="-425450" defTabSz="553084">
              <a:spcBef>
                <a:spcPts val="2600"/>
              </a:spcBef>
              <a:defRPr sz="3216"/>
            </a:pPr>
            <a:r>
              <a:t>Definisan SRID atribut</a:t>
            </a:r>
          </a:p>
          <a:p>
            <a:pPr lvl="1" marL="850900" indent="-425450" defTabSz="553084">
              <a:spcBef>
                <a:spcPts val="2600"/>
              </a:spcBef>
              <a:defRPr sz="3216"/>
            </a:pPr>
            <a:r>
              <a:t>Koristi se cela kolona za indeksiranje</a:t>
            </a:r>
          </a:p>
          <a:p>
            <a:pPr marL="425450" indent="-425450" defTabSz="553084">
              <a:spcBef>
                <a:spcPts val="2600"/>
              </a:spcBef>
              <a:defRPr sz="3216"/>
            </a:pPr>
            <a:r>
              <a:t>Struktura R-stabla.</a:t>
            </a:r>
          </a:p>
          <a:p>
            <a:pPr marL="425450" indent="-425450" defTabSz="553084">
              <a:spcBef>
                <a:spcPts val="2600"/>
              </a:spcBef>
              <a:defRPr sz="3216"/>
            </a:pPr>
            <a:r>
              <a:t>Da bi se prostorni indeks koristio u procesu optimizacije neophodno je da kolone imaju definisan SRID atribut.</a:t>
            </a:r>
          </a:p>
          <a:p>
            <a:pPr marL="425450" indent="-425450" defTabSz="553084">
              <a:spcBef>
                <a:spcPts val="2600"/>
              </a:spcBef>
              <a:defRPr sz="3216"/>
            </a:pPr>
            <a:r>
              <a:t>Za podatke prostornog tipa postoje posebne funkcije, koje se mogu primeniti.</a:t>
            </a:r>
          </a:p>
        </p:txBody>
      </p:sp>
      <p:pic>
        <p:nvPicPr>
          <p:cNvPr id="277" name="pasted-movie.png" descr="pasted-movie.png"/>
          <p:cNvPicPr>
            <a:picLocks noChangeAspect="1"/>
          </p:cNvPicPr>
          <p:nvPr/>
        </p:nvPicPr>
        <p:blipFill>
          <a:blip r:embed="rId2">
            <a:extLst/>
          </a:blip>
          <a:stretch>
            <a:fillRect/>
          </a:stretch>
        </p:blipFill>
        <p:spPr>
          <a:xfrm>
            <a:off x="11732931" y="3370794"/>
            <a:ext cx="12685343" cy="6974412"/>
          </a:xfrm>
          <a:prstGeom prst="rect">
            <a:avLst/>
          </a:prstGeom>
          <a:ln w="12700">
            <a:miter lim="400000"/>
          </a:ln>
        </p:spPr>
      </p:pic>
      <p:sp>
        <p:nvSpPr>
          <p:cNvPr id="278" name="Slika 16. Tabela locations"/>
          <p:cNvSpPr txBox="1"/>
          <p:nvPr/>
        </p:nvSpPr>
        <p:spPr>
          <a:xfrm>
            <a:off x="16178032" y="10540999"/>
            <a:ext cx="4431412"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3000">
                <a:latin typeface="Avenir Next Regular"/>
                <a:ea typeface="Avenir Next Regular"/>
                <a:cs typeface="Avenir Next Regular"/>
                <a:sym typeface="Avenir Next Regular"/>
              </a:defRPr>
            </a:lvl1pPr>
          </a:lstStyle>
          <a:p>
            <a:pPr/>
            <a:r>
              <a:t>Slika 16. Tabela locations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Interna struktura i organizacija indeksa kod mysql baze podataka"/>
          <p:cNvSpPr txBox="1"/>
          <p:nvPr>
            <p:ph type="body" idx="21"/>
          </p:nvPr>
        </p:nvSpPr>
        <p:spPr>
          <a:prstGeom prst="rect">
            <a:avLst/>
          </a:prstGeom>
        </p:spPr>
        <p:txBody>
          <a:bodyPr/>
          <a:lstStyle/>
          <a:p>
            <a:pPr/>
            <a:r>
              <a:t>Interna struktura i organizacija indeksa kod mysql baze podataka</a:t>
            </a:r>
          </a:p>
        </p:txBody>
      </p:sp>
      <p:sp>
        <p:nvSpPr>
          <p:cNvPr id="281" name="Prostorni indeks"/>
          <p:cNvSpPr txBox="1"/>
          <p:nvPr>
            <p:ph type="title"/>
          </p:nvPr>
        </p:nvSpPr>
        <p:spPr>
          <a:xfrm>
            <a:off x="762000" y="1875717"/>
            <a:ext cx="22860000" cy="1016001"/>
          </a:xfrm>
          <a:prstGeom prst="rect">
            <a:avLst/>
          </a:prstGeom>
        </p:spPr>
        <p:txBody>
          <a:bodyPr/>
          <a:lstStyle>
            <a:lvl1pPr defTabSz="685165">
              <a:spcBef>
                <a:spcPts val="3200"/>
              </a:spcBef>
              <a:defRPr sz="7221"/>
            </a:lvl1pPr>
          </a:lstStyle>
          <a:p>
            <a:pPr/>
            <a:r>
              <a:t>Prostorni indeks</a:t>
            </a:r>
          </a:p>
        </p:txBody>
      </p:sp>
      <p:pic>
        <p:nvPicPr>
          <p:cNvPr id="282" name="pasted-movie.png" descr="pasted-movie.png"/>
          <p:cNvPicPr>
            <a:picLocks noChangeAspect="1"/>
          </p:cNvPicPr>
          <p:nvPr/>
        </p:nvPicPr>
        <p:blipFill>
          <a:blip r:embed="rId2">
            <a:extLst/>
          </a:blip>
          <a:stretch>
            <a:fillRect/>
          </a:stretch>
        </p:blipFill>
        <p:spPr>
          <a:xfrm>
            <a:off x="3566890" y="2674983"/>
            <a:ext cx="17250220" cy="7635536"/>
          </a:xfrm>
          <a:prstGeom prst="rect">
            <a:avLst/>
          </a:prstGeom>
          <a:ln w="12700">
            <a:miter lim="400000"/>
          </a:ln>
        </p:spPr>
      </p:pic>
      <p:pic>
        <p:nvPicPr>
          <p:cNvPr id="283" name="pasted-movie.png" descr="pasted-movie.png"/>
          <p:cNvPicPr>
            <a:picLocks noChangeAspect="1"/>
          </p:cNvPicPr>
          <p:nvPr/>
        </p:nvPicPr>
        <p:blipFill>
          <a:blip r:embed="rId3">
            <a:extLst/>
          </a:blip>
          <a:stretch>
            <a:fillRect/>
          </a:stretch>
        </p:blipFill>
        <p:spPr>
          <a:xfrm>
            <a:off x="3375669" y="10883397"/>
            <a:ext cx="15727662" cy="2191489"/>
          </a:xfrm>
          <a:prstGeom prst="rect">
            <a:avLst/>
          </a:prstGeom>
          <a:ln w="12700">
            <a:miter lim="400000"/>
          </a:ln>
        </p:spPr>
      </p:pic>
      <p:sp>
        <p:nvSpPr>
          <p:cNvPr id="284" name="Slika 17. Upit pronalazi lokacije obuhvaćene poligonom"/>
          <p:cNvSpPr txBox="1"/>
          <p:nvPr/>
        </p:nvSpPr>
        <p:spPr>
          <a:xfrm>
            <a:off x="6677596" y="10215880"/>
            <a:ext cx="976007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3000">
                <a:latin typeface="Avenir Next Regular"/>
                <a:ea typeface="Avenir Next Regular"/>
                <a:cs typeface="Avenir Next Regular"/>
                <a:sym typeface="Avenir Next Regular"/>
              </a:defRPr>
            </a:lvl1pPr>
          </a:lstStyle>
          <a:p>
            <a:pPr/>
            <a:r>
              <a:t>Slika 17. Upit pronalazi lokacije obuhvaćene poligonom</a:t>
            </a:r>
          </a:p>
        </p:txBody>
      </p:sp>
      <p:sp>
        <p:nvSpPr>
          <p:cNvPr id="285" name="Slika 18.  EXPLAIN naredba za isti upit"/>
          <p:cNvSpPr txBox="1"/>
          <p:nvPr/>
        </p:nvSpPr>
        <p:spPr>
          <a:xfrm>
            <a:off x="8268652" y="12943840"/>
            <a:ext cx="667321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3000">
                <a:latin typeface="Avenir Next Regular"/>
                <a:ea typeface="Avenir Next Regular"/>
                <a:cs typeface="Avenir Next Regular"/>
                <a:sym typeface="Avenir Next Regular"/>
              </a:defRPr>
            </a:lvl1pPr>
          </a:lstStyle>
          <a:p>
            <a:pPr/>
            <a:r>
              <a:t>Slika 18.  EXPLAIN naredba za isti upit</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Interna struktura i organizacija indeksa kod mysql baze podataka"/>
          <p:cNvSpPr txBox="1"/>
          <p:nvPr>
            <p:ph type="body" idx="21"/>
          </p:nvPr>
        </p:nvSpPr>
        <p:spPr>
          <a:prstGeom prst="rect">
            <a:avLst/>
          </a:prstGeom>
        </p:spPr>
        <p:txBody>
          <a:bodyPr/>
          <a:lstStyle/>
          <a:p>
            <a:pPr/>
            <a:r>
              <a:t>Interna struktura i organizacija indeksa kod mysql baze podataka</a:t>
            </a:r>
          </a:p>
        </p:txBody>
      </p:sp>
      <p:sp>
        <p:nvSpPr>
          <p:cNvPr id="288" name="Adaptive hash index"/>
          <p:cNvSpPr txBox="1"/>
          <p:nvPr>
            <p:ph type="title"/>
          </p:nvPr>
        </p:nvSpPr>
        <p:spPr>
          <a:prstGeom prst="rect">
            <a:avLst/>
          </a:prstGeom>
        </p:spPr>
        <p:txBody>
          <a:bodyPr/>
          <a:lstStyle>
            <a:lvl1pPr defTabSz="685165">
              <a:spcBef>
                <a:spcPts val="3200"/>
              </a:spcBef>
              <a:defRPr sz="7221"/>
            </a:lvl1pPr>
          </a:lstStyle>
          <a:p>
            <a:pPr/>
            <a:r>
              <a:t>Adaptive hash index</a:t>
            </a:r>
          </a:p>
        </p:txBody>
      </p:sp>
      <p:sp>
        <p:nvSpPr>
          <p:cNvPr id="289" name="InnoDB skladište interno koristi heš indekse.…"/>
          <p:cNvSpPr txBox="1"/>
          <p:nvPr>
            <p:ph type="body" sz="half" idx="1"/>
          </p:nvPr>
        </p:nvSpPr>
        <p:spPr>
          <a:xfrm>
            <a:off x="762000" y="3860800"/>
            <a:ext cx="22860000" cy="3763265"/>
          </a:xfrm>
          <a:prstGeom prst="rect">
            <a:avLst/>
          </a:prstGeom>
        </p:spPr>
        <p:txBody>
          <a:bodyPr/>
          <a:lstStyle/>
          <a:p>
            <a:pPr/>
            <a:r>
              <a:t>InnoDB skladište interno koristi heš indekse.</a:t>
            </a:r>
          </a:p>
          <a:p>
            <a:pPr/>
            <a:r>
              <a:t>Na osnovu zapaženih šablona pretrage, kreira se heš indeks korišćenjem prefiksa ključa traženja.</a:t>
            </a:r>
          </a:p>
        </p:txBody>
      </p:sp>
      <p:pic>
        <p:nvPicPr>
          <p:cNvPr id="290" name="pasted-movie.png" descr="pasted-movie.png"/>
          <p:cNvPicPr>
            <a:picLocks noChangeAspect="1"/>
          </p:cNvPicPr>
          <p:nvPr/>
        </p:nvPicPr>
        <p:blipFill>
          <a:blip r:embed="rId2">
            <a:extLst/>
          </a:blip>
          <a:stretch>
            <a:fillRect/>
          </a:stretch>
        </p:blipFill>
        <p:spPr>
          <a:xfrm>
            <a:off x="2075710" y="7757159"/>
            <a:ext cx="20232580" cy="1962599"/>
          </a:xfrm>
          <a:prstGeom prst="rect">
            <a:avLst/>
          </a:prstGeom>
          <a:ln w="12700">
            <a:miter lim="400000"/>
          </a:ln>
        </p:spPr>
      </p:pic>
      <p:sp>
        <p:nvSpPr>
          <p:cNvPr id="291" name="Slika 19.  Isključivanje adaptive hash indeksa"/>
          <p:cNvSpPr txBox="1"/>
          <p:nvPr/>
        </p:nvSpPr>
        <p:spPr>
          <a:xfrm>
            <a:off x="8657081" y="10214864"/>
            <a:ext cx="7801357"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3000">
                <a:latin typeface="Avenir Next Regular"/>
                <a:ea typeface="Avenir Next Regular"/>
                <a:cs typeface="Avenir Next Regular"/>
                <a:sym typeface="Avenir Next Regular"/>
              </a:defRPr>
            </a:lvl1pPr>
          </a:lstStyle>
          <a:p>
            <a:pPr/>
            <a:r>
              <a:t>Slika 19.  Isključivanje adaptive hash indeksa</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Hvala na pažnji!"/>
          <p:cNvSpPr txBox="1"/>
          <p:nvPr>
            <p:ph type="title"/>
          </p:nvPr>
        </p:nvSpPr>
        <p:spPr>
          <a:prstGeom prst="rect">
            <a:avLst/>
          </a:prstGeom>
        </p:spPr>
        <p:txBody>
          <a:bodyPr/>
          <a:lstStyle>
            <a:lvl1pPr algn="ctr"/>
          </a:lstStyle>
          <a:p>
            <a:pPr/>
            <a:r>
              <a:t>Hvala na pažnji!</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Interna struktura i organizacija indeksa kod mysql baze podataka"/>
          <p:cNvSpPr txBox="1"/>
          <p:nvPr>
            <p:ph type="body" idx="21"/>
          </p:nvPr>
        </p:nvSpPr>
        <p:spPr>
          <a:prstGeom prst="rect">
            <a:avLst/>
          </a:prstGeom>
        </p:spPr>
        <p:txBody>
          <a:bodyPr/>
          <a:lstStyle/>
          <a:p>
            <a:pPr/>
            <a:r>
              <a:t>Interna struktura i organizacija indeksa kod mysql baze podataka</a:t>
            </a:r>
          </a:p>
        </p:txBody>
      </p:sp>
      <p:sp>
        <p:nvSpPr>
          <p:cNvPr id="191" name="Strategije organizacije podataka na disku"/>
          <p:cNvSpPr txBox="1"/>
          <p:nvPr>
            <p:ph type="title"/>
          </p:nvPr>
        </p:nvSpPr>
        <p:spPr>
          <a:prstGeom prst="rect">
            <a:avLst/>
          </a:prstGeom>
        </p:spPr>
        <p:txBody>
          <a:bodyPr/>
          <a:lstStyle>
            <a:lvl1pPr defTabSz="685165">
              <a:spcBef>
                <a:spcPts val="3200"/>
              </a:spcBef>
              <a:defRPr sz="7221"/>
            </a:lvl1pPr>
          </a:lstStyle>
          <a:p>
            <a:pPr/>
            <a:r>
              <a:t>Strategije organizacije podataka na disku</a:t>
            </a:r>
          </a:p>
        </p:txBody>
      </p:sp>
      <p:sp>
        <p:nvSpPr>
          <p:cNvPr id="192" name="DBMS podatke skladišti na:…"/>
          <p:cNvSpPr txBox="1"/>
          <p:nvPr>
            <p:ph type="body" sz="half" idx="1"/>
          </p:nvPr>
        </p:nvSpPr>
        <p:spPr>
          <a:xfrm>
            <a:off x="762000" y="3860800"/>
            <a:ext cx="11294237" cy="8585200"/>
          </a:xfrm>
          <a:prstGeom prst="rect">
            <a:avLst/>
          </a:prstGeom>
        </p:spPr>
        <p:txBody>
          <a:bodyPr/>
          <a:lstStyle/>
          <a:p>
            <a:pPr marL="476250" indent="-476250" defTabSz="619125">
              <a:spcBef>
                <a:spcPts val="2900"/>
              </a:spcBef>
              <a:defRPr sz="3600"/>
            </a:pPr>
            <a:r>
              <a:t>DBMS podatke skladišti na:</a:t>
            </a:r>
          </a:p>
          <a:p>
            <a:pPr lvl="1" marL="952500" indent="-476250" defTabSz="619125">
              <a:spcBef>
                <a:spcPts val="2900"/>
              </a:spcBef>
              <a:defRPr sz="3600"/>
            </a:pPr>
            <a:r>
              <a:t>Diskovima - eksterni uređaju, pristup nasumičnoj stranici po fiksnoj ceni</a:t>
            </a:r>
          </a:p>
          <a:p>
            <a:pPr lvl="1" marL="952500" indent="-476250" defTabSz="619125">
              <a:spcBef>
                <a:spcPts val="2900"/>
              </a:spcBef>
              <a:defRPr sz="3600"/>
            </a:pPr>
            <a:r>
              <a:t>Trakama - podaci se sekvencijalno čitaju, pa zbog toga nisu pogodne za real-time aplikacije, pogodne su za arhiviranje podataka</a:t>
            </a:r>
          </a:p>
          <a:p>
            <a:pPr marL="476250" indent="-476250" defTabSz="619125">
              <a:spcBef>
                <a:spcPts val="2900"/>
              </a:spcBef>
              <a:defRPr sz="3600"/>
            </a:pPr>
            <a:r>
              <a:t>Jedinica informacija koja se čita sa spoljnih uređaja i upisuje na spoljne uređaje naziva se </a:t>
            </a:r>
            <a:r>
              <a:rPr b="1" i="1">
                <a:latin typeface="Avenir Next Regular"/>
                <a:ea typeface="Avenir Next Regular"/>
                <a:cs typeface="Avenir Next Regular"/>
                <a:sym typeface="Avenir Next Regular"/>
              </a:rPr>
              <a:t>stranica.</a:t>
            </a:r>
            <a:endParaRPr b="1" i="1">
              <a:latin typeface="Avenir Next Regular"/>
              <a:ea typeface="Avenir Next Regular"/>
              <a:cs typeface="Avenir Next Regular"/>
              <a:sym typeface="Avenir Next Regular"/>
            </a:endParaRPr>
          </a:p>
          <a:p>
            <a:pPr marL="476250" indent="-476250" defTabSz="619125">
              <a:spcBef>
                <a:spcPts val="2900"/>
              </a:spcBef>
              <a:defRPr sz="3600"/>
            </a:pPr>
            <a:r>
              <a:t>Podaci su organizovani u kolekcije slogova, datoteke, gde svaka datoteka ima jednu ili više stranica.</a:t>
            </a:r>
          </a:p>
        </p:txBody>
      </p:sp>
      <p:sp>
        <p:nvSpPr>
          <p:cNvPr id="193" name="Strategije organizacije datoteka:…"/>
          <p:cNvSpPr txBox="1"/>
          <p:nvPr/>
        </p:nvSpPr>
        <p:spPr>
          <a:xfrm>
            <a:off x="12820904" y="3860800"/>
            <a:ext cx="11294238" cy="8585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635000" indent="-635000">
              <a:buClr>
                <a:schemeClr val="accent1"/>
              </a:buClr>
              <a:buSzPct val="104999"/>
              <a:buFont typeface="Avenir Next Regular"/>
              <a:buChar char="▸"/>
            </a:pPr>
            <a:r>
              <a:t>Strategije organizacije datoteka:</a:t>
            </a:r>
          </a:p>
          <a:p>
            <a:pPr lvl="1" marL="1270000" indent="-635000">
              <a:buClr>
                <a:schemeClr val="accent1"/>
              </a:buClr>
              <a:buSzPct val="104999"/>
              <a:buFont typeface="Avenir Next Regular"/>
              <a:buChar char="▸"/>
            </a:pPr>
            <a:r>
              <a:t>Neuređeni fajlovi</a:t>
            </a:r>
          </a:p>
          <a:p>
            <a:pPr lvl="1" marL="1270000" indent="-635000">
              <a:buClr>
                <a:schemeClr val="accent1"/>
              </a:buClr>
              <a:buSzPct val="104999"/>
              <a:buFont typeface="Avenir Next Regular"/>
              <a:buChar char="▸"/>
            </a:pPr>
            <a:r>
              <a:t>Uređeni fajlovi</a:t>
            </a:r>
          </a:p>
          <a:p>
            <a:pPr lvl="1" marL="1270000" indent="-635000">
              <a:buClr>
                <a:schemeClr val="accent1"/>
              </a:buClr>
              <a:buSzPct val="104999"/>
              <a:buFont typeface="Avenir Next Regular"/>
              <a:buChar char="▸"/>
            </a:pPr>
            <a:r>
              <a:t>Indeksi</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Interna struktura i organizacija indeksa kod mysql baze podataka"/>
          <p:cNvSpPr txBox="1"/>
          <p:nvPr>
            <p:ph type="body" idx="21"/>
          </p:nvPr>
        </p:nvSpPr>
        <p:spPr>
          <a:prstGeom prst="rect">
            <a:avLst/>
          </a:prstGeom>
        </p:spPr>
        <p:txBody>
          <a:bodyPr/>
          <a:lstStyle/>
          <a:p>
            <a:pPr/>
            <a:r>
              <a:t>Interna struktura i organizacija indeksa kod mysql baze podataka</a:t>
            </a:r>
          </a:p>
        </p:txBody>
      </p:sp>
      <p:sp>
        <p:nvSpPr>
          <p:cNvPr id="196" name="Interna struktura i organizacija indeksa"/>
          <p:cNvSpPr txBox="1"/>
          <p:nvPr>
            <p:ph type="title"/>
          </p:nvPr>
        </p:nvSpPr>
        <p:spPr>
          <a:prstGeom prst="rect">
            <a:avLst/>
          </a:prstGeom>
        </p:spPr>
        <p:txBody>
          <a:bodyPr/>
          <a:lstStyle>
            <a:lvl1pPr defTabSz="685165">
              <a:spcBef>
                <a:spcPts val="3200"/>
              </a:spcBef>
              <a:defRPr sz="7221"/>
            </a:lvl1pPr>
          </a:lstStyle>
          <a:p>
            <a:pPr/>
            <a:r>
              <a:t>Interna struktura i organizacija indeksa</a:t>
            </a:r>
          </a:p>
        </p:txBody>
      </p:sp>
      <p:sp>
        <p:nvSpPr>
          <p:cNvPr id="197" name="Indeksiranje je tehnika, koja omogućava brz pristup podacima na osnovu ključeva traženja, bez potrebe za pretraživanjem cele datoteke. Organizuju podatke u strukturu stabla, gde svaki čvor sadrži vrednost ključa traženja k.…"/>
          <p:cNvSpPr txBox="1"/>
          <p:nvPr>
            <p:ph type="body" sz="half" idx="1"/>
          </p:nvPr>
        </p:nvSpPr>
        <p:spPr>
          <a:xfrm>
            <a:off x="762000" y="3860800"/>
            <a:ext cx="13385013" cy="8585200"/>
          </a:xfrm>
          <a:prstGeom prst="rect">
            <a:avLst/>
          </a:prstGeom>
        </p:spPr>
        <p:txBody>
          <a:bodyPr/>
          <a:lstStyle/>
          <a:p>
            <a:pPr marL="381000" indent="-381000" defTabSz="495300">
              <a:spcBef>
                <a:spcPts val="2300"/>
              </a:spcBef>
              <a:defRPr sz="2880"/>
            </a:pPr>
            <a:r>
              <a:t>Indeksiranje je tehnika, koja omogućava brz pristup podacima na osnovu ključeva traženja, bez potrebe za pretraživanjem cele datoteke. Organizuju podatke u strukturu stabla, gde svaki čvor sadrži vrednost ključa traženja k.</a:t>
            </a:r>
          </a:p>
          <a:p>
            <a:pPr marL="381000" indent="-381000" defTabSz="495300">
              <a:spcBef>
                <a:spcPts val="2300"/>
              </a:spcBef>
              <a:defRPr sz="2880">
                <a:latin typeface="Avenir Next Regular"/>
                <a:ea typeface="Avenir Next Regular"/>
                <a:cs typeface="Avenir Next Regular"/>
                <a:sym typeface="Avenir Next Regular"/>
              </a:defRPr>
            </a:pPr>
            <a:r>
              <a:t>Za zapise čuvane u indeks fajlu može se koristiti termin </a:t>
            </a:r>
            <a:r>
              <a:rPr b="1" i="1"/>
              <a:t>data entry.</a:t>
            </a:r>
            <a:r>
              <a:t> Data entry sa vrednošću k za ključ traženja, u oznaci k</a:t>
            </a:r>
            <a:r>
              <a:t>*</a:t>
            </a:r>
            <a:r>
              <a:t>, sadrži dovoljno informacija za lociranje jednog ili više slogova, koji za ključ traženja imaju vrednost k  Ovo znači da svaki data entry ima pokazivač na jedan ili više redova u tabeli. Prilikom pretrage u indeksu, prvo se pronalazi odgovarajući data entry, a zatim se na osnovu pronađenih informacija pristupa podacima u tabeli.</a:t>
            </a:r>
          </a:p>
          <a:p>
            <a:pPr marL="381000" indent="-381000" defTabSz="495300">
              <a:spcBef>
                <a:spcPts val="2300"/>
              </a:spcBef>
              <a:defRPr sz="2880"/>
            </a:pPr>
            <a:r>
              <a:t>Alternative za čuvanje data entry:</a:t>
            </a:r>
          </a:p>
          <a:p>
            <a:pPr lvl="1" marL="762000" indent="-381000" defTabSz="495300">
              <a:spcBef>
                <a:spcPts val="2300"/>
              </a:spcBef>
              <a:defRPr sz="2880"/>
            </a:pPr>
            <a:r>
              <a:t>Data entry k* je zapis sa ključem traženja k</a:t>
            </a:r>
          </a:p>
          <a:p>
            <a:pPr lvl="1" marL="762000" indent="-381000" defTabSz="495300">
              <a:spcBef>
                <a:spcPts val="2300"/>
              </a:spcBef>
              <a:defRPr sz="2880"/>
            </a:pPr>
            <a:r>
              <a:t>Data entry je (k, rid) par, gde je rid record ID sloga sa ključem traženja k</a:t>
            </a:r>
          </a:p>
          <a:p>
            <a:pPr lvl="1" marL="762000" indent="-381000" defTabSz="495300">
              <a:spcBef>
                <a:spcPts val="2300"/>
              </a:spcBef>
              <a:defRPr sz="2880"/>
            </a:pPr>
            <a:r>
              <a:t>Data entry je (k, rid-list) par</a:t>
            </a:r>
          </a:p>
        </p:txBody>
      </p:sp>
      <p:pic>
        <p:nvPicPr>
          <p:cNvPr id="198" name="Index structure.jpg" descr="Index structure.jpg"/>
          <p:cNvPicPr>
            <a:picLocks noChangeAspect="1"/>
          </p:cNvPicPr>
          <p:nvPr/>
        </p:nvPicPr>
        <p:blipFill>
          <a:blip r:embed="rId2">
            <a:extLst/>
          </a:blip>
          <a:stretch>
            <a:fillRect/>
          </a:stretch>
        </p:blipFill>
        <p:spPr>
          <a:xfrm>
            <a:off x="15341285" y="3690491"/>
            <a:ext cx="8256121" cy="5258567"/>
          </a:xfrm>
          <a:prstGeom prst="rect">
            <a:avLst/>
          </a:prstGeom>
          <a:ln w="12700">
            <a:miter lim="400000"/>
          </a:ln>
        </p:spPr>
      </p:pic>
      <p:sp>
        <p:nvSpPr>
          <p:cNvPr id="199" name="Slika 1. Tipična arhitektura indeksa"/>
          <p:cNvSpPr txBox="1"/>
          <p:nvPr/>
        </p:nvSpPr>
        <p:spPr>
          <a:xfrm>
            <a:off x="16438681" y="9184696"/>
            <a:ext cx="606133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3000">
                <a:latin typeface="Avenir Next Regular"/>
                <a:ea typeface="Avenir Next Regular"/>
                <a:cs typeface="Avenir Next Regular"/>
                <a:sym typeface="Avenir Next Regular"/>
              </a:defRPr>
            </a:lvl1pPr>
          </a:lstStyle>
          <a:p>
            <a:pPr/>
            <a:r>
              <a:t>Slika 1. Tipična arhitektura indeksa</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Interna struktura i organizacija indeksa kod mysql baze podataka"/>
          <p:cNvSpPr txBox="1"/>
          <p:nvPr>
            <p:ph type="body" idx="21"/>
          </p:nvPr>
        </p:nvSpPr>
        <p:spPr>
          <a:prstGeom prst="rect">
            <a:avLst/>
          </a:prstGeom>
        </p:spPr>
        <p:txBody>
          <a:bodyPr/>
          <a:lstStyle/>
          <a:p>
            <a:pPr/>
            <a:r>
              <a:t>Interna struktura i organizacija indeksa kod mysql baze podataka</a:t>
            </a:r>
          </a:p>
        </p:txBody>
      </p:sp>
      <p:sp>
        <p:nvSpPr>
          <p:cNvPr id="202" name="Interna struktura i organizacija indeksa"/>
          <p:cNvSpPr txBox="1"/>
          <p:nvPr>
            <p:ph type="title"/>
          </p:nvPr>
        </p:nvSpPr>
        <p:spPr>
          <a:prstGeom prst="rect">
            <a:avLst/>
          </a:prstGeom>
        </p:spPr>
        <p:txBody>
          <a:bodyPr/>
          <a:lstStyle>
            <a:lvl1pPr defTabSz="685165">
              <a:spcBef>
                <a:spcPts val="3200"/>
              </a:spcBef>
              <a:defRPr sz="7221"/>
            </a:lvl1pPr>
          </a:lstStyle>
          <a:p>
            <a:pPr/>
            <a:r>
              <a:t>Interna struktura i organizacija indeksa</a:t>
            </a:r>
          </a:p>
        </p:txBody>
      </p:sp>
      <p:sp>
        <p:nvSpPr>
          <p:cNvPr id="203" name="Hash-based…"/>
          <p:cNvSpPr txBox="1"/>
          <p:nvPr>
            <p:ph type="body" sz="half" idx="1"/>
          </p:nvPr>
        </p:nvSpPr>
        <p:spPr>
          <a:xfrm>
            <a:off x="762000" y="3860800"/>
            <a:ext cx="11838897" cy="8585200"/>
          </a:xfrm>
          <a:prstGeom prst="rect">
            <a:avLst/>
          </a:prstGeom>
        </p:spPr>
        <p:txBody>
          <a:bodyPr/>
          <a:lstStyle/>
          <a:p>
            <a:pPr marL="558800" indent="-558800" defTabSz="726440">
              <a:spcBef>
                <a:spcPts val="3400"/>
              </a:spcBef>
              <a:defRPr sz="4224"/>
            </a:pPr>
            <a:r>
              <a:t>Hash-based</a:t>
            </a:r>
          </a:p>
          <a:p>
            <a:pPr lvl="1" marL="1117600" indent="-558800" defTabSz="726440">
              <a:spcBef>
                <a:spcPts val="3400"/>
              </a:spcBef>
              <a:defRPr sz="4224"/>
            </a:pPr>
            <a:r>
              <a:t>Slogovi se grupišu u bucket-e</a:t>
            </a:r>
          </a:p>
          <a:p>
            <a:pPr lvl="1" marL="1117600" indent="-558800" defTabSz="726440">
              <a:spcBef>
                <a:spcPts val="3400"/>
              </a:spcBef>
              <a:defRPr sz="4224"/>
            </a:pPr>
            <a:r>
              <a:t>Za pronalaženje bucket-a kom pripada slog, primenjuje se heš funkcija, koja se primenjuje na vrednost ključa traženja</a:t>
            </a:r>
          </a:p>
          <a:p>
            <a:pPr lvl="1" marL="1117600" indent="-558800" defTabSz="726440">
              <a:spcBef>
                <a:spcPts val="3400"/>
              </a:spcBef>
              <a:defRPr sz="4224"/>
            </a:pPr>
            <a:r>
              <a:t>Optimizovani za selekcije jednakosti, loše performanse kod selekcije opsega</a:t>
            </a:r>
          </a:p>
          <a:p>
            <a:pPr lvl="1" marL="1117600" indent="-558800" defTabSz="726440">
              <a:spcBef>
                <a:spcPts val="3400"/>
              </a:spcBef>
              <a:defRPr sz="4224"/>
            </a:pPr>
            <a:r>
              <a:t>Efikasne operacije umetanja, brisanja i ažuriranja</a:t>
            </a:r>
          </a:p>
        </p:txBody>
      </p:sp>
      <p:pic>
        <p:nvPicPr>
          <p:cNvPr id="204" name="pasted-movie.png" descr="pasted-movie.png"/>
          <p:cNvPicPr>
            <a:picLocks noChangeAspect="1"/>
          </p:cNvPicPr>
          <p:nvPr/>
        </p:nvPicPr>
        <p:blipFill>
          <a:blip r:embed="rId2">
            <a:extLst/>
          </a:blip>
          <a:stretch>
            <a:fillRect/>
          </a:stretch>
        </p:blipFill>
        <p:spPr>
          <a:xfrm>
            <a:off x="13506937" y="3924299"/>
            <a:ext cx="9780766" cy="5837269"/>
          </a:xfrm>
          <a:prstGeom prst="rect">
            <a:avLst/>
          </a:prstGeom>
          <a:ln w="12700">
            <a:miter lim="400000"/>
          </a:ln>
        </p:spPr>
      </p:pic>
      <p:sp>
        <p:nvSpPr>
          <p:cNvPr id="205" name="Slika 2. Struktura heš indeksa"/>
          <p:cNvSpPr txBox="1"/>
          <p:nvPr/>
        </p:nvSpPr>
        <p:spPr>
          <a:xfrm>
            <a:off x="15837380" y="9988918"/>
            <a:ext cx="511987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3000">
                <a:latin typeface="Avenir Next Regular"/>
                <a:ea typeface="Avenir Next Regular"/>
                <a:cs typeface="Avenir Next Regular"/>
                <a:sym typeface="Avenir Next Regular"/>
              </a:defRPr>
            </a:lvl1pPr>
          </a:lstStyle>
          <a:p>
            <a:pPr/>
            <a:r>
              <a:t>Slika 2. Struktura heš indeksa</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Interna struktura i organizacija indeksa kod mysql baze podataka"/>
          <p:cNvSpPr txBox="1"/>
          <p:nvPr>
            <p:ph type="body" idx="21"/>
          </p:nvPr>
        </p:nvSpPr>
        <p:spPr>
          <a:prstGeom prst="rect">
            <a:avLst/>
          </a:prstGeom>
        </p:spPr>
        <p:txBody>
          <a:bodyPr/>
          <a:lstStyle/>
          <a:p>
            <a:pPr/>
            <a:r>
              <a:t>Interna struktura i organizacija indeksa kod mysql baze podataka</a:t>
            </a:r>
          </a:p>
        </p:txBody>
      </p:sp>
      <p:sp>
        <p:nvSpPr>
          <p:cNvPr id="208" name="Interna struktura i organizacija indeksa"/>
          <p:cNvSpPr txBox="1"/>
          <p:nvPr>
            <p:ph type="title"/>
          </p:nvPr>
        </p:nvSpPr>
        <p:spPr>
          <a:prstGeom prst="rect">
            <a:avLst/>
          </a:prstGeom>
        </p:spPr>
        <p:txBody>
          <a:bodyPr/>
          <a:lstStyle>
            <a:lvl1pPr defTabSz="685165">
              <a:spcBef>
                <a:spcPts val="3200"/>
              </a:spcBef>
              <a:defRPr sz="7221"/>
            </a:lvl1pPr>
          </a:lstStyle>
          <a:p>
            <a:pPr/>
            <a:r>
              <a:t>Interna struktura i organizacija indeksa</a:t>
            </a:r>
          </a:p>
        </p:txBody>
      </p:sp>
      <p:sp>
        <p:nvSpPr>
          <p:cNvPr id="209" name="Tree-based…"/>
          <p:cNvSpPr txBox="1"/>
          <p:nvPr>
            <p:ph type="body" sz="half" idx="1"/>
          </p:nvPr>
        </p:nvSpPr>
        <p:spPr>
          <a:xfrm>
            <a:off x="762000" y="3860800"/>
            <a:ext cx="11494464" cy="8585200"/>
          </a:xfrm>
          <a:prstGeom prst="rect">
            <a:avLst/>
          </a:prstGeom>
        </p:spPr>
        <p:txBody>
          <a:bodyPr/>
          <a:lstStyle/>
          <a:p>
            <a:pPr/>
            <a:r>
              <a:t>Tree-based</a:t>
            </a:r>
          </a:p>
          <a:p>
            <a:pPr lvl="1"/>
            <a:r>
              <a:t>Data entries su organizovani u strukturu stabla, sortirani po vrednosti ključa traženja</a:t>
            </a:r>
          </a:p>
          <a:p>
            <a:pPr lvl="1"/>
            <a:r>
              <a:t>Pogodni za selekciju po jednakosti i za selekciju po opsegu</a:t>
            </a:r>
          </a:p>
          <a:p>
            <a:pPr/>
            <a:r>
              <a:t>R-tree indeksi za prostorne podatke</a:t>
            </a:r>
          </a:p>
        </p:txBody>
      </p:sp>
      <p:pic>
        <p:nvPicPr>
          <p:cNvPr id="210" name="Untitled Diagram-Page-3.jpg" descr="Untitled Diagram-Page-3.jpg"/>
          <p:cNvPicPr>
            <a:picLocks noChangeAspect="1"/>
          </p:cNvPicPr>
          <p:nvPr/>
        </p:nvPicPr>
        <p:blipFill>
          <a:blip r:embed="rId2">
            <a:extLst/>
          </a:blip>
          <a:stretch>
            <a:fillRect/>
          </a:stretch>
        </p:blipFill>
        <p:spPr>
          <a:xfrm>
            <a:off x="12863406" y="3677973"/>
            <a:ext cx="10752528" cy="5167767"/>
          </a:xfrm>
          <a:prstGeom prst="rect">
            <a:avLst/>
          </a:prstGeom>
          <a:ln w="12700">
            <a:miter lim="400000"/>
          </a:ln>
        </p:spPr>
      </p:pic>
      <p:sp>
        <p:nvSpPr>
          <p:cNvPr id="211" name="Slika 3. Indeksna struktura stabla"/>
          <p:cNvSpPr txBox="1"/>
          <p:nvPr/>
        </p:nvSpPr>
        <p:spPr>
          <a:xfrm>
            <a:off x="15371311" y="9088190"/>
            <a:ext cx="573671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3000">
                <a:latin typeface="Avenir Next Regular"/>
                <a:ea typeface="Avenir Next Regular"/>
                <a:cs typeface="Avenir Next Regular"/>
                <a:sym typeface="Avenir Next Regular"/>
              </a:defRPr>
            </a:lvl1pPr>
          </a:lstStyle>
          <a:p>
            <a:pPr/>
            <a:r>
              <a:t>Slika 3. Indeksna struktura stabla</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Interna struktura i organizacija indeksa kod mysql baze podataka"/>
          <p:cNvSpPr txBox="1"/>
          <p:nvPr>
            <p:ph type="body" idx="21"/>
          </p:nvPr>
        </p:nvSpPr>
        <p:spPr>
          <a:prstGeom prst="rect">
            <a:avLst/>
          </a:prstGeom>
        </p:spPr>
        <p:txBody>
          <a:bodyPr/>
          <a:lstStyle/>
          <a:p>
            <a:pPr/>
            <a:r>
              <a:t>Interna struktura i organizacija indeksa kod mysql baze podataka</a:t>
            </a:r>
          </a:p>
        </p:txBody>
      </p:sp>
      <p:sp>
        <p:nvSpPr>
          <p:cNvPr id="214" name="Organizacija podataka kod Mysql"/>
          <p:cNvSpPr txBox="1"/>
          <p:nvPr>
            <p:ph type="title"/>
          </p:nvPr>
        </p:nvSpPr>
        <p:spPr>
          <a:prstGeom prst="rect">
            <a:avLst/>
          </a:prstGeom>
        </p:spPr>
        <p:txBody>
          <a:bodyPr/>
          <a:lstStyle>
            <a:lvl1pPr defTabSz="685165">
              <a:spcBef>
                <a:spcPts val="3200"/>
              </a:spcBef>
              <a:defRPr sz="7221"/>
            </a:lvl1pPr>
          </a:lstStyle>
          <a:p>
            <a:pPr/>
            <a:r>
              <a:t>Organizacija podataka kod Mysql</a:t>
            </a:r>
          </a:p>
        </p:txBody>
      </p:sp>
      <p:sp>
        <p:nvSpPr>
          <p:cNvPr id="215" name="Podrazumevano skladište od verzije 8.0 je InnoDB.…"/>
          <p:cNvSpPr txBox="1"/>
          <p:nvPr>
            <p:ph type="body" sz="half" idx="1"/>
          </p:nvPr>
        </p:nvSpPr>
        <p:spPr>
          <a:xfrm>
            <a:off x="762000" y="3860800"/>
            <a:ext cx="11877223" cy="8585200"/>
          </a:xfrm>
          <a:prstGeom prst="rect">
            <a:avLst/>
          </a:prstGeom>
        </p:spPr>
        <p:txBody>
          <a:bodyPr/>
          <a:lstStyle/>
          <a:p>
            <a:pPr marL="336549" indent="-336549" defTabSz="437514">
              <a:spcBef>
                <a:spcPts val="2000"/>
              </a:spcBef>
              <a:defRPr sz="2543"/>
            </a:pPr>
            <a:r>
              <a:t>Podrazumevano skladište od verzije 8.0 je InnoDB.</a:t>
            </a:r>
          </a:p>
          <a:p>
            <a:pPr lvl="1" marL="673099" indent="-336549" defTabSz="437514">
              <a:spcBef>
                <a:spcPts val="2000"/>
              </a:spcBef>
              <a:defRPr sz="2543"/>
            </a:pPr>
            <a:r>
              <a:t>2 prostora tabela: ibdataX (sistemske tabele) i *.ibd (datoteke tabela)</a:t>
            </a:r>
          </a:p>
          <a:p>
            <a:pPr marL="336549" indent="-336549" defTabSz="437514">
              <a:spcBef>
                <a:spcPts val="2000"/>
              </a:spcBef>
              <a:defRPr sz="2543"/>
            </a:pPr>
            <a:r>
              <a:t>InnoDB nema posebnu strukturu skladišta, podaci se skladište u indeksu.</a:t>
            </a:r>
          </a:p>
          <a:p>
            <a:pPr marL="336549" indent="-336549" defTabSz="437514">
              <a:spcBef>
                <a:spcPts val="2000"/>
              </a:spcBef>
              <a:defRPr sz="2543"/>
            </a:pPr>
            <a:r>
              <a:t>Veličina stranice je 16KB, stranice su grupisane u extent-e veličine 1MB (64 uzastopnih stranica)</a:t>
            </a:r>
          </a:p>
          <a:p>
            <a:pPr marL="336549" indent="-336549" defTabSz="437514">
              <a:spcBef>
                <a:spcPts val="2000"/>
              </a:spcBef>
              <a:defRPr sz="2543"/>
            </a:pPr>
            <a:r>
              <a:t>Infimum i supremum polja u header-u su pokazivači na prvi i poslednji slog indeksa</a:t>
            </a:r>
          </a:p>
          <a:p>
            <a:pPr marL="336549" indent="-336549" defTabSz="437514">
              <a:spcBef>
                <a:spcPts val="2000"/>
              </a:spcBef>
              <a:defRPr sz="2543"/>
            </a:pPr>
            <a:r>
              <a:t>User Records sadrži slogove stranice</a:t>
            </a:r>
          </a:p>
          <a:p>
            <a:pPr lvl="1" marL="673099" indent="-336549" defTabSz="437514">
              <a:spcBef>
                <a:spcPts val="2000"/>
              </a:spcBef>
              <a:defRPr sz="2543"/>
            </a:pPr>
            <a:r>
              <a:t>Slogovi su ulančani u vidu lančane liste, od infimuma do supremuma</a:t>
            </a:r>
          </a:p>
          <a:p>
            <a:pPr lvl="1" marL="673099" indent="-336549" defTabSz="437514">
              <a:spcBef>
                <a:spcPts val="2000"/>
              </a:spcBef>
              <a:defRPr sz="2543"/>
            </a:pPr>
            <a:r>
              <a:t>Svaki slog ima pokazivač na sledeći u rastućem redosledu</a:t>
            </a:r>
          </a:p>
          <a:p>
            <a:pPr marL="336549" indent="-336549" defTabSz="437514">
              <a:spcBef>
                <a:spcPts val="2000"/>
              </a:spcBef>
              <a:defRPr sz="2543"/>
            </a:pPr>
            <a:r>
              <a:t>Page Directory sadrži ključeve slogova u rastućem redosledu i pokazivače na slogove</a:t>
            </a:r>
          </a:p>
          <a:p>
            <a:pPr lvl="1" marL="673099" indent="-336549" defTabSz="437514">
              <a:spcBef>
                <a:spcPts val="2000"/>
              </a:spcBef>
              <a:defRPr sz="2543"/>
            </a:pPr>
            <a:r>
              <a:t>Pošto je sekvencijalno traženje skupo, poseduje pokazivače na svaki 4-8 slog što omogućava binarno traženje</a:t>
            </a:r>
          </a:p>
        </p:txBody>
      </p:sp>
      <p:pic>
        <p:nvPicPr>
          <p:cNvPr id="216" name="pasted-movie.png" descr="pasted-movie.png"/>
          <p:cNvPicPr>
            <a:picLocks noChangeAspect="1"/>
          </p:cNvPicPr>
          <p:nvPr/>
        </p:nvPicPr>
        <p:blipFill>
          <a:blip r:embed="rId2">
            <a:extLst/>
          </a:blip>
          <a:stretch>
            <a:fillRect/>
          </a:stretch>
        </p:blipFill>
        <p:spPr>
          <a:xfrm>
            <a:off x="13436261" y="2024824"/>
            <a:ext cx="10406510" cy="4588698"/>
          </a:xfrm>
          <a:prstGeom prst="rect">
            <a:avLst/>
          </a:prstGeom>
          <a:ln w="12700">
            <a:miter lim="400000"/>
          </a:ln>
        </p:spPr>
      </p:pic>
      <p:sp>
        <p:nvSpPr>
          <p:cNvPr id="217" name="Slika 4. Struktura stranice indeksa"/>
          <p:cNvSpPr txBox="1"/>
          <p:nvPr/>
        </p:nvSpPr>
        <p:spPr>
          <a:xfrm>
            <a:off x="15708673" y="6844691"/>
            <a:ext cx="586168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3000">
                <a:latin typeface="Avenir Next Regular"/>
                <a:ea typeface="Avenir Next Regular"/>
                <a:cs typeface="Avenir Next Regular"/>
                <a:sym typeface="Avenir Next Regular"/>
              </a:defRPr>
            </a:lvl1pPr>
          </a:lstStyle>
          <a:p>
            <a:pPr/>
            <a:r>
              <a:t>Slika 4. Struktura stranice indeksa</a:t>
            </a:r>
          </a:p>
        </p:txBody>
      </p:sp>
      <p:pic>
        <p:nvPicPr>
          <p:cNvPr id="218" name="pasted-movie.png" descr="pasted-movie.png"/>
          <p:cNvPicPr>
            <a:picLocks noChangeAspect="1"/>
          </p:cNvPicPr>
          <p:nvPr/>
        </p:nvPicPr>
        <p:blipFill>
          <a:blip r:embed="rId3">
            <a:extLst/>
          </a:blip>
          <a:stretch>
            <a:fillRect/>
          </a:stretch>
        </p:blipFill>
        <p:spPr>
          <a:xfrm>
            <a:off x="13522914" y="8030269"/>
            <a:ext cx="10233204" cy="3594667"/>
          </a:xfrm>
          <a:prstGeom prst="rect">
            <a:avLst/>
          </a:prstGeom>
          <a:ln w="12700">
            <a:miter lim="400000"/>
          </a:ln>
        </p:spPr>
      </p:pic>
      <p:sp>
        <p:nvSpPr>
          <p:cNvPr id="219" name="Slika 5. Logička povezanost slogova na stranici"/>
          <p:cNvSpPr txBox="1"/>
          <p:nvPr/>
        </p:nvSpPr>
        <p:spPr>
          <a:xfrm>
            <a:off x="14561863" y="12188212"/>
            <a:ext cx="815530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3000">
                <a:latin typeface="Avenir Next Regular"/>
                <a:ea typeface="Avenir Next Regular"/>
                <a:cs typeface="Avenir Next Regular"/>
                <a:sym typeface="Avenir Next Regular"/>
              </a:defRPr>
            </a:lvl1pPr>
          </a:lstStyle>
          <a:p>
            <a:pPr/>
            <a:r>
              <a:t>Slika 5. Logička povezanost slogova na stranici</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Interna struktura i organizacija indeksa kod mysql baze podataka"/>
          <p:cNvSpPr txBox="1"/>
          <p:nvPr>
            <p:ph type="body" idx="21"/>
          </p:nvPr>
        </p:nvSpPr>
        <p:spPr>
          <a:prstGeom prst="rect">
            <a:avLst/>
          </a:prstGeom>
        </p:spPr>
        <p:txBody>
          <a:bodyPr/>
          <a:lstStyle/>
          <a:p>
            <a:pPr/>
            <a:r>
              <a:t>Interna struktura i organizacija indeksa kod mysql baze podataka</a:t>
            </a:r>
          </a:p>
        </p:txBody>
      </p:sp>
      <p:sp>
        <p:nvSpPr>
          <p:cNvPr id="222" name="Klasifikacija indeksa kod innodb skladišta"/>
          <p:cNvSpPr txBox="1"/>
          <p:nvPr>
            <p:ph type="title"/>
          </p:nvPr>
        </p:nvSpPr>
        <p:spPr>
          <a:prstGeom prst="rect">
            <a:avLst/>
          </a:prstGeom>
        </p:spPr>
        <p:txBody>
          <a:bodyPr/>
          <a:lstStyle>
            <a:lvl1pPr defTabSz="685165">
              <a:spcBef>
                <a:spcPts val="3200"/>
              </a:spcBef>
              <a:defRPr sz="7221"/>
            </a:lvl1pPr>
          </a:lstStyle>
          <a:p>
            <a:pPr/>
            <a:r>
              <a:t>Klasifikacija indeksa kod innodb skladišta</a:t>
            </a:r>
          </a:p>
        </p:txBody>
      </p:sp>
      <p:sp>
        <p:nvSpPr>
          <p:cNvPr id="223" name="Postoji dva osnovna tipa: klasterizovani i neklasterizovani.…"/>
          <p:cNvSpPr txBox="1"/>
          <p:nvPr>
            <p:ph type="body" idx="1"/>
          </p:nvPr>
        </p:nvSpPr>
        <p:spPr>
          <a:xfrm>
            <a:off x="762000" y="3860800"/>
            <a:ext cx="22321423" cy="8310006"/>
          </a:xfrm>
          <a:prstGeom prst="rect">
            <a:avLst/>
          </a:prstGeom>
        </p:spPr>
        <p:txBody>
          <a:bodyPr/>
          <a:lstStyle/>
          <a:p>
            <a:pPr/>
            <a:r>
              <a:t>Postoji dva osnovna tipa: klasterizovani i neklasterizovani.</a:t>
            </a:r>
          </a:p>
          <a:p>
            <a:pPr/>
            <a:r>
              <a:t>Osim njih, postoje i fulltext indeksi, prostorni indeksi i adaptive hash indeks.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Interna struktura i organizacija indeksa kod mysql baze podataka"/>
          <p:cNvSpPr txBox="1"/>
          <p:nvPr>
            <p:ph type="body" idx="21"/>
          </p:nvPr>
        </p:nvSpPr>
        <p:spPr>
          <a:prstGeom prst="rect">
            <a:avLst/>
          </a:prstGeom>
        </p:spPr>
        <p:txBody>
          <a:bodyPr/>
          <a:lstStyle/>
          <a:p>
            <a:pPr/>
            <a:r>
              <a:t>Interna struktura i organizacija indeksa kod mysql baze podataka</a:t>
            </a:r>
          </a:p>
        </p:txBody>
      </p:sp>
      <p:sp>
        <p:nvSpPr>
          <p:cNvPr id="226" name="Klasterizovani indeks"/>
          <p:cNvSpPr txBox="1"/>
          <p:nvPr>
            <p:ph type="title"/>
          </p:nvPr>
        </p:nvSpPr>
        <p:spPr>
          <a:prstGeom prst="rect">
            <a:avLst/>
          </a:prstGeom>
        </p:spPr>
        <p:txBody>
          <a:bodyPr/>
          <a:lstStyle>
            <a:lvl1pPr defTabSz="685165">
              <a:spcBef>
                <a:spcPts val="3200"/>
              </a:spcBef>
              <a:defRPr sz="7221"/>
            </a:lvl1pPr>
          </a:lstStyle>
          <a:p>
            <a:pPr/>
            <a:r>
              <a:t>Klasterizovani indeks</a:t>
            </a:r>
          </a:p>
        </p:txBody>
      </p:sp>
      <p:sp>
        <p:nvSpPr>
          <p:cNvPr id="227" name="Kod InnoDB skladišta, redovi tabele skladište se u stranicama listova klasterizovanog indeksa.…"/>
          <p:cNvSpPr txBox="1"/>
          <p:nvPr>
            <p:ph type="body" sz="half" idx="1"/>
          </p:nvPr>
        </p:nvSpPr>
        <p:spPr>
          <a:xfrm>
            <a:off x="762000" y="3860800"/>
            <a:ext cx="10936097" cy="8585200"/>
          </a:xfrm>
          <a:prstGeom prst="rect">
            <a:avLst/>
          </a:prstGeom>
        </p:spPr>
        <p:txBody>
          <a:bodyPr/>
          <a:lstStyle/>
          <a:p>
            <a:pPr marL="546100" indent="-546100" defTabSz="709930">
              <a:spcBef>
                <a:spcPts val="3300"/>
              </a:spcBef>
              <a:defRPr sz="4128"/>
            </a:pPr>
            <a:r>
              <a:t>Kod InnoDB skladišta, redovi tabele skladište se u stranicama listova klasterizovanog indeksa.</a:t>
            </a:r>
          </a:p>
          <a:p>
            <a:pPr marL="546100" indent="-546100" defTabSz="709930">
              <a:spcBef>
                <a:spcPts val="3300"/>
              </a:spcBef>
              <a:defRPr sz="4128"/>
            </a:pPr>
            <a:r>
              <a:t>Kreira se automatski, indeksiranjem podataka na osnovu primarnog ključa.</a:t>
            </a:r>
          </a:p>
          <a:p>
            <a:pPr marL="546100" indent="-546100" defTabSz="709930">
              <a:spcBef>
                <a:spcPts val="3300"/>
              </a:spcBef>
              <a:defRPr sz="4128"/>
            </a:pPr>
            <a:r>
              <a:t>Ukoliko nije definisan primarni ključ, koristi se unique nonnullable indeks ako postoji. </a:t>
            </a:r>
          </a:p>
          <a:p>
            <a:pPr marL="546100" indent="-546100" defTabSz="709930">
              <a:spcBef>
                <a:spcPts val="3300"/>
              </a:spcBef>
              <a:defRPr sz="4128"/>
            </a:pPr>
            <a:r>
              <a:t>Ako nema ni unique indeksa, indeksiranje se vrši na koloni, koja ima vrednost row ID.</a:t>
            </a:r>
          </a:p>
        </p:txBody>
      </p:sp>
      <p:pic>
        <p:nvPicPr>
          <p:cNvPr id="228" name="pasted-movie.png" descr="pasted-movie.png"/>
          <p:cNvPicPr>
            <a:picLocks noChangeAspect="1"/>
          </p:cNvPicPr>
          <p:nvPr/>
        </p:nvPicPr>
        <p:blipFill>
          <a:blip r:embed="rId2">
            <a:extLst/>
          </a:blip>
          <a:stretch>
            <a:fillRect/>
          </a:stretch>
        </p:blipFill>
        <p:spPr>
          <a:xfrm>
            <a:off x="13198408" y="2956650"/>
            <a:ext cx="9464370" cy="7094162"/>
          </a:xfrm>
          <a:prstGeom prst="rect">
            <a:avLst/>
          </a:prstGeom>
          <a:ln w="12700">
            <a:miter lim="400000"/>
          </a:ln>
        </p:spPr>
      </p:pic>
      <p:sp>
        <p:nvSpPr>
          <p:cNvPr id="229" name="Slika 6. Struktura klasterizovanog indeksa kod InnoDB skladišta"/>
          <p:cNvSpPr txBox="1"/>
          <p:nvPr/>
        </p:nvSpPr>
        <p:spPr>
          <a:xfrm>
            <a:off x="12647646" y="10215879"/>
            <a:ext cx="1097546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3000">
                <a:latin typeface="Avenir Next Regular"/>
                <a:ea typeface="Avenir Next Regular"/>
                <a:cs typeface="Avenir Next Regular"/>
                <a:sym typeface="Avenir Next Regular"/>
              </a:defRPr>
            </a:lvl1pPr>
          </a:lstStyle>
          <a:p>
            <a:pPr/>
            <a:r>
              <a:t>Slika 6. Struktura klasterizovanog indeksa kod InnoDB skladišta</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Interna struktura i organizacija indeksa kod mysql baze podataka"/>
          <p:cNvSpPr txBox="1"/>
          <p:nvPr>
            <p:ph type="body" idx="21"/>
          </p:nvPr>
        </p:nvSpPr>
        <p:spPr>
          <a:prstGeom prst="rect">
            <a:avLst/>
          </a:prstGeom>
        </p:spPr>
        <p:txBody>
          <a:bodyPr/>
          <a:lstStyle/>
          <a:p>
            <a:pPr/>
            <a:r>
              <a:t>Interna struktura i organizacija indeksa kod mysql baze podataka</a:t>
            </a:r>
          </a:p>
        </p:txBody>
      </p:sp>
      <p:sp>
        <p:nvSpPr>
          <p:cNvPr id="232" name="Neklasterizovani indeksi"/>
          <p:cNvSpPr txBox="1"/>
          <p:nvPr>
            <p:ph type="title"/>
          </p:nvPr>
        </p:nvSpPr>
        <p:spPr>
          <a:prstGeom prst="rect">
            <a:avLst/>
          </a:prstGeom>
        </p:spPr>
        <p:txBody>
          <a:bodyPr/>
          <a:lstStyle>
            <a:lvl1pPr defTabSz="685165">
              <a:spcBef>
                <a:spcPts val="3200"/>
              </a:spcBef>
              <a:defRPr sz="7221"/>
            </a:lvl1pPr>
          </a:lstStyle>
          <a:p>
            <a:pPr/>
            <a:r>
              <a:t>Neklasterizovani indeksi</a:t>
            </a:r>
          </a:p>
        </p:txBody>
      </p:sp>
      <p:sp>
        <p:nvSpPr>
          <p:cNvPr id="233" name="Sinonim za sekundarne indekse.…"/>
          <p:cNvSpPr txBox="1"/>
          <p:nvPr>
            <p:ph type="body" sz="half" idx="1"/>
          </p:nvPr>
        </p:nvSpPr>
        <p:spPr>
          <a:xfrm>
            <a:off x="762000" y="3860800"/>
            <a:ext cx="10435464" cy="8585200"/>
          </a:xfrm>
          <a:prstGeom prst="rect">
            <a:avLst/>
          </a:prstGeom>
        </p:spPr>
        <p:txBody>
          <a:bodyPr/>
          <a:lstStyle/>
          <a:p>
            <a:pPr marL="571500" indent="-571500" defTabSz="742950">
              <a:spcBef>
                <a:spcPts val="3500"/>
              </a:spcBef>
              <a:defRPr sz="4319"/>
            </a:pPr>
            <a:r>
              <a:t>Sinonim za sekundarne indekse.</a:t>
            </a:r>
          </a:p>
          <a:p>
            <a:pPr marL="571500" indent="-571500" defTabSz="742950">
              <a:spcBef>
                <a:spcPts val="3500"/>
              </a:spcBef>
              <a:defRPr sz="4319"/>
            </a:pPr>
            <a:r>
              <a:t>U stranicama listova nalazi se vrednost indeksirane kolone i vrednost primarnog ključa.</a:t>
            </a:r>
          </a:p>
          <a:p>
            <a:pPr marL="571500" indent="-571500" defTabSz="742950">
              <a:spcBef>
                <a:spcPts val="3500"/>
              </a:spcBef>
              <a:defRPr sz="4319"/>
            </a:pPr>
            <a:r>
              <a:t>Za indeksiranje se može koristiti prefiks ili cela kolona, više kolona ili virtuelna kolona, gde se za ključ traženja ne navodi naziv kolone nego funkcija koja se primenjuje na neku od kolona.</a:t>
            </a:r>
          </a:p>
        </p:txBody>
      </p:sp>
      <p:pic>
        <p:nvPicPr>
          <p:cNvPr id="234" name="pasted-movie.png" descr="pasted-movie.png"/>
          <p:cNvPicPr>
            <a:picLocks noChangeAspect="1"/>
          </p:cNvPicPr>
          <p:nvPr/>
        </p:nvPicPr>
        <p:blipFill>
          <a:blip r:embed="rId2">
            <a:extLst/>
          </a:blip>
          <a:stretch>
            <a:fillRect/>
          </a:stretch>
        </p:blipFill>
        <p:spPr>
          <a:xfrm>
            <a:off x="11342787" y="2485610"/>
            <a:ext cx="12709145" cy="4926674"/>
          </a:xfrm>
          <a:prstGeom prst="rect">
            <a:avLst/>
          </a:prstGeom>
          <a:ln w="12700">
            <a:miter lim="400000"/>
          </a:ln>
        </p:spPr>
      </p:pic>
      <p:sp>
        <p:nvSpPr>
          <p:cNvPr id="235" name="Slika 7. Struktura neklasterizovanog indeksa kod InnoDB skladišta"/>
          <p:cNvSpPr txBox="1"/>
          <p:nvPr/>
        </p:nvSpPr>
        <p:spPr>
          <a:xfrm>
            <a:off x="12196101" y="7517383"/>
            <a:ext cx="11412094"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3000">
                <a:latin typeface="Avenir Next Regular"/>
                <a:ea typeface="Avenir Next Regular"/>
                <a:cs typeface="Avenir Next Regular"/>
                <a:sym typeface="Avenir Next Regular"/>
              </a:defRPr>
            </a:lvl1pPr>
          </a:lstStyle>
          <a:p>
            <a:pPr/>
            <a:r>
              <a:t>Slika 7. Struktura neklasterizovanog indeksa kod InnoDB skladišta</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Bold"/>
        <a:ea typeface="DIN Condensed Bold"/>
        <a:cs typeface="DIN Condensed Bold"/>
      </a:majorFont>
      <a:minorFont>
        <a:latin typeface="DIN Condensed Bold"/>
        <a:ea typeface="DIN Condensed Bold"/>
        <a:cs typeface="DIN Condensed Bol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80000"/>
          </a:lnSpc>
          <a:spcBef>
            <a:spcPts val="0"/>
          </a:spcBef>
          <a:spcAft>
            <a:spcPts val="0"/>
          </a:spcAft>
          <a:buClrTx/>
          <a:buSzTx/>
          <a:buFontTx/>
          <a:buNone/>
          <a:tabLst/>
          <a:defRPr b="0" baseline="0" cap="all" i="0" spc="0" strike="noStrike" sz="4000" u="none" kumimoji="0" normalizeH="0">
            <a:ln>
              <a:noFill/>
            </a:ln>
            <a:solidFill>
              <a:srgbClr val="FFFFFF"/>
            </a:solidFill>
            <a:effectLst/>
            <a:uFillTx/>
            <a:latin typeface="+mn-lt"/>
            <a:ea typeface="+mn-ea"/>
            <a:cs typeface="+mn-cs"/>
            <a:sym typeface="DIN Condensed 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00000"/>
          </a:lnSpc>
          <a:spcBef>
            <a:spcPts val="3900"/>
          </a:spcBef>
          <a:spcAft>
            <a:spcPts val="0"/>
          </a:spcAft>
          <a:buClrTx/>
          <a:buSzTx/>
          <a:buFontTx/>
          <a:buNone/>
          <a:tabLst/>
          <a:defRPr b="0" baseline="0" cap="none" i="0" spc="0" strike="noStrike" sz="48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Bold"/>
        <a:ea typeface="DIN Condensed Bold"/>
        <a:cs typeface="DIN Condensed Bold"/>
      </a:majorFont>
      <a:minorFont>
        <a:latin typeface="DIN Condensed Bold"/>
        <a:ea typeface="DIN Condensed Bold"/>
        <a:cs typeface="DIN Condensed Bol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80000"/>
          </a:lnSpc>
          <a:spcBef>
            <a:spcPts val="0"/>
          </a:spcBef>
          <a:spcAft>
            <a:spcPts val="0"/>
          </a:spcAft>
          <a:buClrTx/>
          <a:buSzTx/>
          <a:buFontTx/>
          <a:buNone/>
          <a:tabLst/>
          <a:defRPr b="0" baseline="0" cap="all" i="0" spc="0" strike="noStrike" sz="4000" u="none" kumimoji="0" normalizeH="0">
            <a:ln>
              <a:noFill/>
            </a:ln>
            <a:solidFill>
              <a:srgbClr val="FFFFFF"/>
            </a:solidFill>
            <a:effectLst/>
            <a:uFillTx/>
            <a:latin typeface="+mn-lt"/>
            <a:ea typeface="+mn-ea"/>
            <a:cs typeface="+mn-cs"/>
            <a:sym typeface="DIN Condensed 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00000"/>
          </a:lnSpc>
          <a:spcBef>
            <a:spcPts val="3900"/>
          </a:spcBef>
          <a:spcAft>
            <a:spcPts val="0"/>
          </a:spcAft>
          <a:buClrTx/>
          <a:buSzTx/>
          <a:buFontTx/>
          <a:buNone/>
          <a:tabLst/>
          <a:defRPr b="0" baseline="0" cap="none" i="0" spc="0" strike="noStrike" sz="48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